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1" r:id="rId2"/>
    <p:sldId id="275" r:id="rId3"/>
    <p:sldId id="292" r:id="rId4"/>
    <p:sldId id="297" r:id="rId5"/>
    <p:sldId id="276" r:id="rId6"/>
    <p:sldId id="277" r:id="rId7"/>
    <p:sldId id="279" r:id="rId8"/>
    <p:sldId id="296" r:id="rId9"/>
    <p:sldId id="280" r:id="rId10"/>
    <p:sldId id="281" r:id="rId11"/>
    <p:sldId id="284" r:id="rId12"/>
    <p:sldId id="290" r:id="rId13"/>
    <p:sldId id="298" r:id="rId14"/>
    <p:sldId id="299" r:id="rId15"/>
    <p:sldId id="305" r:id="rId16"/>
    <p:sldId id="306" r:id="rId17"/>
    <p:sldId id="307" r:id="rId18"/>
    <p:sldId id="300" r:id="rId19"/>
    <p:sldId id="295" r:id="rId20"/>
    <p:sldId id="302" r:id="rId21"/>
    <p:sldId id="303" r:id="rId22"/>
    <p:sldId id="293" r:id="rId23"/>
    <p:sldId id="294" r:id="rId24"/>
    <p:sldId id="311" r:id="rId25"/>
    <p:sldId id="304" r:id="rId26"/>
    <p:sldId id="308" r:id="rId27"/>
    <p:sldId id="309" r:id="rId28"/>
    <p:sldId id="291" r:id="rId29"/>
    <p:sldId id="310" r:id="rId3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593D63-D0CA-4DB1-88B0-2900A6C5447B}">
          <p14:sldIdLst>
            <p14:sldId id="261"/>
            <p14:sldId id="275"/>
            <p14:sldId id="292"/>
            <p14:sldId id="297"/>
            <p14:sldId id="276"/>
            <p14:sldId id="277"/>
            <p14:sldId id="279"/>
            <p14:sldId id="296"/>
            <p14:sldId id="280"/>
            <p14:sldId id="281"/>
            <p14:sldId id="284"/>
            <p14:sldId id="290"/>
            <p14:sldId id="298"/>
            <p14:sldId id="299"/>
            <p14:sldId id="305"/>
            <p14:sldId id="306"/>
            <p14:sldId id="307"/>
            <p14:sldId id="300"/>
            <p14:sldId id="295"/>
            <p14:sldId id="302"/>
            <p14:sldId id="303"/>
            <p14:sldId id="293"/>
            <p14:sldId id="294"/>
            <p14:sldId id="311"/>
            <p14:sldId id="304"/>
            <p14:sldId id="308"/>
            <p14:sldId id="309"/>
            <p14:sldId id="29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24A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2" autoAdjust="0"/>
    <p:restoredTop sz="85978" autoAdjust="0"/>
  </p:normalViewPr>
  <p:slideViewPr>
    <p:cSldViewPr snapToGrid="0" snapToObjects="1">
      <p:cViewPr>
        <p:scale>
          <a:sx n="100" d="100"/>
          <a:sy n="100" d="100"/>
        </p:scale>
        <p:origin x="211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C6D6C-0DE7-4590-AA8E-27B33C81DC2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081CA0-4756-4492-A8A0-240D36D712F7}">
      <dgm:prSet phldrT="[Testo]" custT="1"/>
      <dgm:spPr/>
      <dgm:t>
        <a:bodyPr/>
        <a:lstStyle/>
        <a:p>
          <a:r>
            <a:rPr lang="it-IT" sz="1600" dirty="0" err="1"/>
            <a:t>Requirements</a:t>
          </a:r>
          <a:r>
            <a:rPr lang="it-IT" sz="1600" dirty="0"/>
            <a:t> Analysis</a:t>
          </a:r>
        </a:p>
        <a:p>
          <a:r>
            <a:rPr lang="it-IT" sz="1600" dirty="0"/>
            <a:t>and </a:t>
          </a:r>
        </a:p>
        <a:p>
          <a:r>
            <a:rPr lang="it-IT" sz="1600" dirty="0" err="1"/>
            <a:t>Specification</a:t>
          </a:r>
          <a:r>
            <a:rPr lang="it-IT" sz="1600" dirty="0"/>
            <a:t> </a:t>
          </a:r>
          <a:r>
            <a:rPr lang="it-IT" sz="1600" dirty="0" err="1"/>
            <a:t>Document</a:t>
          </a:r>
          <a:endParaRPr lang="it-IT" sz="1600" dirty="0"/>
        </a:p>
      </dgm:t>
    </dgm:pt>
    <dgm:pt modelId="{895A6B89-7211-4111-822E-45D36923C6DE}" type="parTrans" cxnId="{15FB6133-9B3E-4F4C-96D1-79657DF58B3E}">
      <dgm:prSet/>
      <dgm:spPr/>
      <dgm:t>
        <a:bodyPr/>
        <a:lstStyle/>
        <a:p>
          <a:endParaRPr lang="it-IT"/>
        </a:p>
      </dgm:t>
    </dgm:pt>
    <dgm:pt modelId="{573E79B4-387E-4A25-B573-A2FA765B09DD}" type="sibTrans" cxnId="{15FB6133-9B3E-4F4C-96D1-79657DF58B3E}">
      <dgm:prSet/>
      <dgm:spPr/>
      <dgm:t>
        <a:bodyPr/>
        <a:lstStyle/>
        <a:p>
          <a:endParaRPr lang="it-IT"/>
        </a:p>
      </dgm:t>
    </dgm:pt>
    <dgm:pt modelId="{08BF6FDC-ECCD-4619-8E8F-E22E0ADDF4ED}">
      <dgm:prSet phldrT="[Testo]" custT="1"/>
      <dgm:spPr/>
      <dgm:t>
        <a:bodyPr/>
        <a:lstStyle/>
        <a:p>
          <a:r>
            <a:rPr lang="it-IT" sz="1050" dirty="0" err="1"/>
            <a:t>Goals</a:t>
          </a:r>
          <a:endParaRPr lang="it-IT" sz="1050" dirty="0"/>
        </a:p>
      </dgm:t>
    </dgm:pt>
    <dgm:pt modelId="{99314912-CC75-40A5-BC71-8434DDABBC41}" type="parTrans" cxnId="{32F2DD93-41A8-4C7E-91DE-81FE4BA790E7}">
      <dgm:prSet/>
      <dgm:spPr/>
      <dgm:t>
        <a:bodyPr/>
        <a:lstStyle/>
        <a:p>
          <a:endParaRPr lang="it-IT"/>
        </a:p>
      </dgm:t>
    </dgm:pt>
    <dgm:pt modelId="{3F6913DC-1AA4-4D2A-A0B1-D3963A6C0206}" type="sibTrans" cxnId="{32F2DD93-41A8-4C7E-91DE-81FE4BA790E7}">
      <dgm:prSet/>
      <dgm:spPr/>
      <dgm:t>
        <a:bodyPr/>
        <a:lstStyle/>
        <a:p>
          <a:endParaRPr lang="it-IT"/>
        </a:p>
      </dgm:t>
    </dgm:pt>
    <dgm:pt modelId="{87FEB241-A2D8-498C-893A-EDC5E168A406}">
      <dgm:prSet phldrT="[Testo]"/>
      <dgm:spPr/>
      <dgm:t>
        <a:bodyPr/>
        <a:lstStyle/>
        <a:p>
          <a:r>
            <a:rPr lang="it-IT" dirty="0"/>
            <a:t>Project Planning</a:t>
          </a:r>
        </a:p>
      </dgm:t>
    </dgm:pt>
    <dgm:pt modelId="{CB38E9B7-2B2A-48A4-A4BF-DB9F659C986D}" type="parTrans" cxnId="{8FA3B36E-5D09-45B5-8375-1142D308FC02}">
      <dgm:prSet/>
      <dgm:spPr/>
      <dgm:t>
        <a:bodyPr/>
        <a:lstStyle/>
        <a:p>
          <a:endParaRPr lang="it-IT"/>
        </a:p>
      </dgm:t>
    </dgm:pt>
    <dgm:pt modelId="{528A9177-9076-4D87-A9A6-E22690E120CA}" type="sibTrans" cxnId="{8FA3B36E-5D09-45B5-8375-1142D308FC02}">
      <dgm:prSet/>
      <dgm:spPr/>
      <dgm:t>
        <a:bodyPr/>
        <a:lstStyle/>
        <a:p>
          <a:endParaRPr lang="it-IT"/>
        </a:p>
      </dgm:t>
    </dgm:pt>
    <dgm:pt modelId="{54EDD49C-6535-46B6-99B0-D6EFA3CA7453}">
      <dgm:prSet phldrT="[Testo]" custT="1"/>
      <dgm:spPr/>
      <dgm:t>
        <a:bodyPr/>
        <a:lstStyle/>
        <a:p>
          <a:r>
            <a:rPr lang="it-IT" sz="1050" dirty="0" err="1"/>
            <a:t>Function</a:t>
          </a:r>
          <a:r>
            <a:rPr lang="it-IT" sz="1050" dirty="0"/>
            <a:t> Points Analysis</a:t>
          </a:r>
        </a:p>
      </dgm:t>
    </dgm:pt>
    <dgm:pt modelId="{DEE292A8-6802-48A9-844E-DFC02414BBCC}" type="parTrans" cxnId="{D6277A97-C34A-4D16-8B7C-8AB87D93F555}">
      <dgm:prSet/>
      <dgm:spPr/>
      <dgm:t>
        <a:bodyPr/>
        <a:lstStyle/>
        <a:p>
          <a:endParaRPr lang="it-IT"/>
        </a:p>
      </dgm:t>
    </dgm:pt>
    <dgm:pt modelId="{4A27F538-9D41-4360-B0C0-74F806F8E38A}" type="sibTrans" cxnId="{D6277A97-C34A-4D16-8B7C-8AB87D93F555}">
      <dgm:prSet/>
      <dgm:spPr/>
      <dgm:t>
        <a:bodyPr/>
        <a:lstStyle/>
        <a:p>
          <a:endParaRPr lang="it-IT"/>
        </a:p>
      </dgm:t>
    </dgm:pt>
    <dgm:pt modelId="{4C3B0DF0-181F-4239-A3C5-A7E4D72D9816}">
      <dgm:prSet phldrT="[Testo]"/>
      <dgm:spPr/>
      <dgm:t>
        <a:bodyPr/>
        <a:lstStyle/>
        <a:p>
          <a:r>
            <a:rPr lang="it-IT" dirty="0" err="1"/>
            <a:t>Desing</a:t>
          </a:r>
          <a:r>
            <a:rPr lang="it-IT" dirty="0"/>
            <a:t> </a:t>
          </a:r>
          <a:r>
            <a:rPr lang="it-IT" dirty="0" err="1"/>
            <a:t>Document</a:t>
          </a:r>
          <a:endParaRPr lang="it-IT" dirty="0"/>
        </a:p>
      </dgm:t>
    </dgm:pt>
    <dgm:pt modelId="{8B13EF62-16E1-4F74-AA75-FCFB83846BAE}" type="parTrans" cxnId="{9C0EC37B-4ED0-4097-8D4A-A29DBA17EB88}">
      <dgm:prSet/>
      <dgm:spPr/>
      <dgm:t>
        <a:bodyPr/>
        <a:lstStyle/>
        <a:p>
          <a:endParaRPr lang="it-IT"/>
        </a:p>
      </dgm:t>
    </dgm:pt>
    <dgm:pt modelId="{99A73605-00D5-4079-9277-1E8926CC0AE5}" type="sibTrans" cxnId="{9C0EC37B-4ED0-4097-8D4A-A29DBA17EB88}">
      <dgm:prSet/>
      <dgm:spPr/>
      <dgm:t>
        <a:bodyPr/>
        <a:lstStyle/>
        <a:p>
          <a:endParaRPr lang="it-IT"/>
        </a:p>
      </dgm:t>
    </dgm:pt>
    <dgm:pt modelId="{FE338017-F7EC-42AC-A362-BFE878DD9C7C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Overview</a:t>
          </a:r>
          <a:endParaRPr lang="it-IT" sz="1050" dirty="0"/>
        </a:p>
      </dgm:t>
    </dgm:pt>
    <dgm:pt modelId="{7DE778E7-1753-46CF-8BD3-5BFE387F9214}" type="parTrans" cxnId="{C65C0F5E-4E1D-430C-84AA-F7BCB5C85BD0}">
      <dgm:prSet/>
      <dgm:spPr/>
      <dgm:t>
        <a:bodyPr/>
        <a:lstStyle/>
        <a:p>
          <a:endParaRPr lang="it-IT"/>
        </a:p>
      </dgm:t>
    </dgm:pt>
    <dgm:pt modelId="{36DCDABD-58C6-4FEF-944A-D72D7ADDABD9}" type="sibTrans" cxnId="{C65C0F5E-4E1D-430C-84AA-F7BCB5C85BD0}">
      <dgm:prSet/>
      <dgm:spPr/>
      <dgm:t>
        <a:bodyPr/>
        <a:lstStyle/>
        <a:p>
          <a:endParaRPr lang="it-IT"/>
        </a:p>
      </dgm:t>
    </dgm:pt>
    <dgm:pt modelId="{E9058C14-A702-4549-B0BB-BD542339259B}">
      <dgm:prSet phldrT="[Testo]" custT="1"/>
      <dgm:spPr/>
      <dgm:t>
        <a:bodyPr/>
        <a:lstStyle/>
        <a:p>
          <a:r>
            <a:rPr lang="it-IT" sz="1050" dirty="0" err="1"/>
            <a:t>Proposed</a:t>
          </a:r>
          <a:r>
            <a:rPr lang="it-IT" sz="1050" dirty="0"/>
            <a:t> system</a:t>
          </a:r>
        </a:p>
      </dgm:t>
    </dgm:pt>
    <dgm:pt modelId="{9D5BFD7A-677E-4AC6-B4C3-29366B518946}" type="parTrans" cxnId="{C14AD7F9-8886-4700-8760-1BB0684B7B0D}">
      <dgm:prSet/>
      <dgm:spPr/>
      <dgm:t>
        <a:bodyPr/>
        <a:lstStyle/>
        <a:p>
          <a:endParaRPr lang="it-IT"/>
        </a:p>
      </dgm:t>
    </dgm:pt>
    <dgm:pt modelId="{52E33367-8509-484E-ABB2-99AFFAB06BD8}" type="sibTrans" cxnId="{C14AD7F9-8886-4700-8760-1BB0684B7B0D}">
      <dgm:prSet/>
      <dgm:spPr/>
      <dgm:t>
        <a:bodyPr/>
        <a:lstStyle/>
        <a:p>
          <a:endParaRPr lang="it-IT"/>
        </a:p>
      </dgm:t>
    </dgm:pt>
    <dgm:pt modelId="{D94D6C91-63AD-4DDB-A088-1C26240B9938}">
      <dgm:prSet phldrT="[Testo]" custT="1"/>
      <dgm:spPr/>
      <dgm:t>
        <a:bodyPr/>
        <a:lstStyle/>
        <a:p>
          <a:r>
            <a:rPr lang="it-IT" sz="1050" dirty="0"/>
            <a:t>Actors</a:t>
          </a:r>
        </a:p>
      </dgm:t>
    </dgm:pt>
    <dgm:pt modelId="{3903CE0C-8F3F-4B4A-B4A1-90AE6DF48E48}" type="parTrans" cxnId="{045D738F-191E-4A6A-B109-6A58C3ABFA5D}">
      <dgm:prSet/>
      <dgm:spPr/>
      <dgm:t>
        <a:bodyPr/>
        <a:lstStyle/>
        <a:p>
          <a:endParaRPr lang="it-IT"/>
        </a:p>
      </dgm:t>
    </dgm:pt>
    <dgm:pt modelId="{7F791E49-2842-4C2E-90C5-A157BC0A2579}" type="sibTrans" cxnId="{045D738F-191E-4A6A-B109-6A58C3ABFA5D}">
      <dgm:prSet/>
      <dgm:spPr/>
      <dgm:t>
        <a:bodyPr/>
        <a:lstStyle/>
        <a:p>
          <a:endParaRPr lang="it-IT"/>
        </a:p>
      </dgm:t>
    </dgm:pt>
    <dgm:pt modelId="{8C66AB56-A827-4C9F-B4EC-744674659B2C}">
      <dgm:prSet phldrT="[Testo]" custT="1"/>
      <dgm:spPr/>
      <dgm:t>
        <a:bodyPr/>
        <a:lstStyle/>
        <a:p>
          <a:r>
            <a:rPr lang="it-IT" sz="1050" dirty="0"/>
            <a:t>Scenario &amp; Use Case</a:t>
          </a:r>
        </a:p>
      </dgm:t>
    </dgm:pt>
    <dgm:pt modelId="{8D1169CE-B220-41E8-A931-2C560F2C13DF}" type="parTrans" cxnId="{2BC675A4-5CD5-48E0-87F4-1AD09C9B0B8D}">
      <dgm:prSet/>
      <dgm:spPr/>
      <dgm:t>
        <a:bodyPr/>
        <a:lstStyle/>
        <a:p>
          <a:endParaRPr lang="it-IT"/>
        </a:p>
      </dgm:t>
    </dgm:pt>
    <dgm:pt modelId="{B0C896CE-7773-4C97-A546-9145ED9BE25B}" type="sibTrans" cxnId="{2BC675A4-5CD5-48E0-87F4-1AD09C9B0B8D}">
      <dgm:prSet/>
      <dgm:spPr/>
      <dgm:t>
        <a:bodyPr/>
        <a:lstStyle/>
        <a:p>
          <a:endParaRPr lang="it-IT"/>
        </a:p>
      </dgm:t>
    </dgm:pt>
    <dgm:pt modelId="{E9592D74-7AFC-4E58-9F5C-311AF4C08A3B}">
      <dgm:prSet phldrT="[Testo]" custT="1"/>
      <dgm:spPr/>
      <dgm:t>
        <a:bodyPr/>
        <a:lstStyle/>
        <a:p>
          <a:r>
            <a:rPr lang="it-IT" sz="1050" dirty="0"/>
            <a:t>COCOMO II Analysis</a:t>
          </a:r>
        </a:p>
      </dgm:t>
    </dgm:pt>
    <dgm:pt modelId="{24E1D787-7005-4929-816B-ACDB9C705970}" type="parTrans" cxnId="{E91228CE-6D22-4EF7-91A2-ED1C64CE3C5D}">
      <dgm:prSet/>
      <dgm:spPr/>
      <dgm:t>
        <a:bodyPr/>
        <a:lstStyle/>
        <a:p>
          <a:endParaRPr lang="it-IT"/>
        </a:p>
      </dgm:t>
    </dgm:pt>
    <dgm:pt modelId="{62C6A9A9-4471-4BDA-ABFB-3BC24BCD1B40}" type="sibTrans" cxnId="{E91228CE-6D22-4EF7-91A2-ED1C64CE3C5D}">
      <dgm:prSet/>
      <dgm:spPr/>
      <dgm:t>
        <a:bodyPr/>
        <a:lstStyle/>
        <a:p>
          <a:endParaRPr lang="it-IT"/>
        </a:p>
      </dgm:t>
    </dgm:pt>
    <dgm:pt modelId="{9C3407E7-E27D-4AAE-BB92-9F956DBEC9E6}">
      <dgm:prSet phldrT="[Testo]" custT="1"/>
      <dgm:spPr/>
      <dgm:t>
        <a:bodyPr/>
        <a:lstStyle/>
        <a:p>
          <a:r>
            <a:rPr lang="it-IT" sz="1050" dirty="0"/>
            <a:t>Project </a:t>
          </a:r>
          <a:r>
            <a:rPr lang="it-IT" sz="1050" dirty="0" err="1"/>
            <a:t>Milestones</a:t>
          </a:r>
          <a:endParaRPr lang="it-IT" sz="1050" dirty="0"/>
        </a:p>
      </dgm:t>
    </dgm:pt>
    <dgm:pt modelId="{C7A9E5DE-EDF8-4A8E-8B4F-80EE596E6FA7}" type="parTrans" cxnId="{9754EA9E-23F3-4454-A557-ADDC37341096}">
      <dgm:prSet/>
      <dgm:spPr/>
      <dgm:t>
        <a:bodyPr/>
        <a:lstStyle/>
        <a:p>
          <a:endParaRPr lang="it-IT"/>
        </a:p>
      </dgm:t>
    </dgm:pt>
    <dgm:pt modelId="{9B15B481-0A3E-4909-A948-D5D47C1223EB}" type="sibTrans" cxnId="{9754EA9E-23F3-4454-A557-ADDC37341096}">
      <dgm:prSet/>
      <dgm:spPr/>
      <dgm:t>
        <a:bodyPr/>
        <a:lstStyle/>
        <a:p>
          <a:endParaRPr lang="it-IT"/>
        </a:p>
      </dgm:t>
    </dgm:pt>
    <dgm:pt modelId="{50118501-F33B-4DB9-B2AE-B9275F3E4F9D}">
      <dgm:prSet phldrT="[Testo]" custT="1"/>
      <dgm:spPr/>
      <dgm:t>
        <a:bodyPr/>
        <a:lstStyle/>
        <a:p>
          <a:r>
            <a:rPr lang="it-IT" sz="1050" dirty="0"/>
            <a:t>Risk Management</a:t>
          </a:r>
        </a:p>
      </dgm:t>
    </dgm:pt>
    <dgm:pt modelId="{E4DF424C-198D-4101-B811-562D1492705A}" type="parTrans" cxnId="{1BD61EC9-B050-4AD6-82A7-146BFBB153ED}">
      <dgm:prSet/>
      <dgm:spPr/>
      <dgm:t>
        <a:bodyPr/>
        <a:lstStyle/>
        <a:p>
          <a:endParaRPr lang="it-IT"/>
        </a:p>
      </dgm:t>
    </dgm:pt>
    <dgm:pt modelId="{2DA3E07B-6B4F-4E58-A37C-2813B9A28A05}" type="sibTrans" cxnId="{1BD61EC9-B050-4AD6-82A7-146BFBB153ED}">
      <dgm:prSet/>
      <dgm:spPr/>
      <dgm:t>
        <a:bodyPr/>
        <a:lstStyle/>
        <a:p>
          <a:endParaRPr lang="it-IT"/>
        </a:p>
      </dgm:t>
    </dgm:pt>
    <dgm:pt modelId="{9C189EFA-B88A-4FDD-8051-743C92C82FB7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Patterns</a:t>
          </a:r>
          <a:endParaRPr lang="it-IT" sz="1050" dirty="0"/>
        </a:p>
      </dgm:t>
    </dgm:pt>
    <dgm:pt modelId="{E8B76E1A-4F43-404F-85E9-787BC371576F}" type="parTrans" cxnId="{907402BC-2411-44BE-A013-5727616C447B}">
      <dgm:prSet/>
      <dgm:spPr/>
      <dgm:t>
        <a:bodyPr/>
        <a:lstStyle/>
        <a:p>
          <a:endParaRPr lang="it-IT"/>
        </a:p>
      </dgm:t>
    </dgm:pt>
    <dgm:pt modelId="{67DEAB85-3CED-4FC2-804F-C4774E5086CC}" type="sibTrans" cxnId="{907402BC-2411-44BE-A013-5727616C447B}">
      <dgm:prSet/>
      <dgm:spPr/>
      <dgm:t>
        <a:bodyPr/>
        <a:lstStyle/>
        <a:p>
          <a:endParaRPr lang="it-IT"/>
        </a:p>
      </dgm:t>
    </dgm:pt>
    <dgm:pt modelId="{127E39C7-89D3-4455-8A01-C07EFD62BD27}">
      <dgm:prSet phldrT="[Testo]" custT="1"/>
      <dgm:spPr/>
      <dgm:t>
        <a:bodyPr/>
        <a:lstStyle/>
        <a:p>
          <a:r>
            <a:rPr lang="it-IT" sz="1050" dirty="0"/>
            <a:t>Component </a:t>
          </a:r>
          <a:r>
            <a:rPr lang="it-IT" sz="1050" dirty="0" err="1"/>
            <a:t>View</a:t>
          </a:r>
          <a:endParaRPr lang="it-IT" sz="1050" dirty="0"/>
        </a:p>
      </dgm:t>
    </dgm:pt>
    <dgm:pt modelId="{FE0A5242-3309-4AE8-9922-D1D8FAA6093D}" type="parTrans" cxnId="{947AE0D3-73B8-4D16-9CD4-143681313743}">
      <dgm:prSet/>
      <dgm:spPr/>
      <dgm:t>
        <a:bodyPr/>
        <a:lstStyle/>
        <a:p>
          <a:endParaRPr lang="it-IT"/>
        </a:p>
      </dgm:t>
    </dgm:pt>
    <dgm:pt modelId="{AC64DED5-A564-484C-8744-122BBD664BFF}" type="sibTrans" cxnId="{947AE0D3-73B8-4D16-9CD4-143681313743}">
      <dgm:prSet/>
      <dgm:spPr/>
      <dgm:t>
        <a:bodyPr/>
        <a:lstStyle/>
        <a:p>
          <a:endParaRPr lang="it-IT"/>
        </a:p>
      </dgm:t>
    </dgm:pt>
    <dgm:pt modelId="{3B1444E1-7DAC-4E3C-A22D-C569E251DF94}">
      <dgm:prSet phldrT="[Testo]" custT="1"/>
      <dgm:spPr/>
      <dgm:t>
        <a:bodyPr/>
        <a:lstStyle/>
        <a:p>
          <a:r>
            <a:rPr lang="it-IT" sz="1050" dirty="0" err="1"/>
            <a:t>Mockups</a:t>
          </a:r>
          <a:endParaRPr lang="it-IT" sz="1050" dirty="0"/>
        </a:p>
      </dgm:t>
    </dgm:pt>
    <dgm:pt modelId="{5DC48F4F-2D4E-4066-9643-7183E4A7B0DD}" type="parTrans" cxnId="{79C594B3-EC03-46F3-A01B-0F97C4613443}">
      <dgm:prSet/>
      <dgm:spPr/>
      <dgm:t>
        <a:bodyPr/>
        <a:lstStyle/>
        <a:p>
          <a:endParaRPr lang="it-IT"/>
        </a:p>
      </dgm:t>
    </dgm:pt>
    <dgm:pt modelId="{22D56227-84CD-4D3A-8257-4E161F98EC01}" type="sibTrans" cxnId="{79C594B3-EC03-46F3-A01B-0F97C4613443}">
      <dgm:prSet/>
      <dgm:spPr/>
      <dgm:t>
        <a:bodyPr/>
        <a:lstStyle/>
        <a:p>
          <a:endParaRPr lang="it-IT"/>
        </a:p>
      </dgm:t>
    </dgm:pt>
    <dgm:pt modelId="{4349CB4F-975E-42D1-B5FF-6B47BCE88679}">
      <dgm:prSet phldrT="[Testo]"/>
      <dgm:spPr/>
      <dgm:t>
        <a:bodyPr/>
        <a:lstStyle/>
        <a:p>
          <a:r>
            <a:rPr lang="it-IT" dirty="0"/>
            <a:t>Integration Test Plan </a:t>
          </a:r>
          <a:r>
            <a:rPr lang="it-IT" dirty="0" err="1"/>
            <a:t>Document</a:t>
          </a:r>
          <a:endParaRPr lang="it-IT" dirty="0"/>
        </a:p>
      </dgm:t>
    </dgm:pt>
    <dgm:pt modelId="{79482B11-32F2-4CA0-A870-BA9B6A45443E}" type="parTrans" cxnId="{64B9BB8D-4592-4A13-AD7B-ACE53DA4C6CB}">
      <dgm:prSet/>
      <dgm:spPr/>
      <dgm:t>
        <a:bodyPr/>
        <a:lstStyle/>
        <a:p>
          <a:endParaRPr lang="it-IT"/>
        </a:p>
      </dgm:t>
    </dgm:pt>
    <dgm:pt modelId="{E45133E6-267A-41CB-A1C0-B39012925EA0}" type="sibTrans" cxnId="{64B9BB8D-4592-4A13-AD7B-ACE53DA4C6CB}">
      <dgm:prSet/>
      <dgm:spPr/>
      <dgm:t>
        <a:bodyPr/>
        <a:lstStyle/>
        <a:p>
          <a:endParaRPr lang="it-IT"/>
        </a:p>
      </dgm:t>
    </dgm:pt>
    <dgm:pt modelId="{48063FD3-C95A-4E78-9E56-B8D25EC7C10F}">
      <dgm:prSet phldrT="[Testo]"/>
      <dgm:spPr/>
      <dgm:t>
        <a:bodyPr/>
        <a:lstStyle/>
        <a:p>
          <a:r>
            <a:rPr lang="it-IT" dirty="0"/>
            <a:t>Test </a:t>
          </a:r>
          <a:r>
            <a:rPr lang="it-IT" dirty="0" err="1"/>
            <a:t>Strategy</a:t>
          </a:r>
          <a:endParaRPr lang="it-IT" dirty="0"/>
        </a:p>
      </dgm:t>
    </dgm:pt>
    <dgm:pt modelId="{A3BFE14C-BA79-4A26-BDAD-263A57893500}" type="parTrans" cxnId="{681EA954-403D-4A5C-BA72-D92F5FF7CD8D}">
      <dgm:prSet/>
      <dgm:spPr/>
      <dgm:t>
        <a:bodyPr/>
        <a:lstStyle/>
        <a:p>
          <a:endParaRPr lang="it-IT"/>
        </a:p>
      </dgm:t>
    </dgm:pt>
    <dgm:pt modelId="{93166454-A601-4222-A4F7-070FC6F857DD}" type="sibTrans" cxnId="{681EA954-403D-4A5C-BA72-D92F5FF7CD8D}">
      <dgm:prSet/>
      <dgm:spPr/>
      <dgm:t>
        <a:bodyPr/>
        <a:lstStyle/>
        <a:p>
          <a:endParaRPr lang="it-IT"/>
        </a:p>
      </dgm:t>
    </dgm:pt>
    <dgm:pt modelId="{E39DF9E8-522F-4EDA-968B-7C1DAADD70D8}">
      <dgm:prSet phldrT="[Testo]"/>
      <dgm:spPr/>
      <dgm:t>
        <a:bodyPr/>
        <a:lstStyle/>
        <a:p>
          <a:r>
            <a:rPr lang="it-IT" dirty="0" err="1"/>
            <a:t>Dependencies</a:t>
          </a:r>
          <a:r>
            <a:rPr lang="it-IT" dirty="0"/>
            <a:t> Management</a:t>
          </a:r>
        </a:p>
      </dgm:t>
    </dgm:pt>
    <dgm:pt modelId="{C8C7D39E-D9A4-45D6-920C-73198A6800C3}" type="parTrans" cxnId="{061CEBDF-47D1-4F3F-A923-31B923A4CA56}">
      <dgm:prSet/>
      <dgm:spPr/>
      <dgm:t>
        <a:bodyPr/>
        <a:lstStyle/>
        <a:p>
          <a:endParaRPr lang="it-IT"/>
        </a:p>
      </dgm:t>
    </dgm:pt>
    <dgm:pt modelId="{F7BA9E4B-5B92-4F67-84EE-4DB02AA6226C}" type="sibTrans" cxnId="{061CEBDF-47D1-4F3F-A923-31B923A4CA56}">
      <dgm:prSet/>
      <dgm:spPr/>
      <dgm:t>
        <a:bodyPr/>
        <a:lstStyle/>
        <a:p>
          <a:endParaRPr lang="it-IT"/>
        </a:p>
      </dgm:t>
    </dgm:pt>
    <dgm:pt modelId="{51016A25-E4AF-4031-9279-7729D30D6F23}" type="pres">
      <dgm:prSet presAssocID="{421C6D6C-0DE7-4590-AA8E-27B33C81DC2E}" presName="rootnode" presStyleCnt="0">
        <dgm:presLayoutVars>
          <dgm:chMax/>
          <dgm:chPref/>
          <dgm:dir/>
          <dgm:animLvl val="lvl"/>
        </dgm:presLayoutVars>
      </dgm:prSet>
      <dgm:spPr/>
    </dgm:pt>
    <dgm:pt modelId="{00F08587-8D89-4B24-9094-2292A8C156BE}" type="pres">
      <dgm:prSet presAssocID="{44081CA0-4756-4492-A8A0-240D36D712F7}" presName="composite" presStyleCnt="0"/>
      <dgm:spPr/>
    </dgm:pt>
    <dgm:pt modelId="{6C2FBF37-C488-4D24-BF97-408A4DD751B2}" type="pres">
      <dgm:prSet presAssocID="{44081CA0-4756-4492-A8A0-240D36D712F7}" presName="bentUpArrow1" presStyleLbl="alignImgPlace1" presStyleIdx="0" presStyleCnt="3"/>
      <dgm:spPr/>
    </dgm:pt>
    <dgm:pt modelId="{914E330F-8DC6-4ABA-84C5-9EDCF34EF807}" type="pres">
      <dgm:prSet presAssocID="{44081CA0-4756-4492-A8A0-240D36D712F7}" presName="ParentText" presStyleLbl="node1" presStyleIdx="0" presStyleCnt="4" custScaleX="156460" custLinFactNeighborX="-14762" custLinFactNeighborY="-2559">
        <dgm:presLayoutVars>
          <dgm:chMax val="1"/>
          <dgm:chPref val="1"/>
          <dgm:bulletEnabled val="1"/>
        </dgm:presLayoutVars>
      </dgm:prSet>
      <dgm:spPr/>
    </dgm:pt>
    <dgm:pt modelId="{77A070EF-5B89-49C1-9ED6-5FF482625734}" type="pres">
      <dgm:prSet presAssocID="{44081CA0-4756-4492-A8A0-240D36D712F7}" presName="ChildText" presStyleLbl="revTx" presStyleIdx="0" presStyleCnt="4" custScaleX="171057" custLinFactNeighborX="61199" custLinFactNeighborY="-1140">
        <dgm:presLayoutVars>
          <dgm:chMax val="0"/>
          <dgm:chPref val="0"/>
          <dgm:bulletEnabled val="1"/>
        </dgm:presLayoutVars>
      </dgm:prSet>
      <dgm:spPr/>
    </dgm:pt>
    <dgm:pt modelId="{D68C102D-9232-455C-BDAB-701B11E05EC8}" type="pres">
      <dgm:prSet presAssocID="{573E79B4-387E-4A25-B573-A2FA765B09DD}" presName="sibTrans" presStyleCnt="0"/>
      <dgm:spPr/>
    </dgm:pt>
    <dgm:pt modelId="{3510D65B-65C1-49B2-A8EB-55F6A5F5266C}" type="pres">
      <dgm:prSet presAssocID="{87FEB241-A2D8-498C-893A-EDC5E168A406}" presName="composite" presStyleCnt="0"/>
      <dgm:spPr/>
    </dgm:pt>
    <dgm:pt modelId="{C0BB6B26-1A76-4BE9-AE36-D7591DD5916A}" type="pres">
      <dgm:prSet presAssocID="{87FEB241-A2D8-498C-893A-EDC5E168A406}" presName="bentUpArrow1" presStyleLbl="alignImgPlace1" presStyleIdx="1" presStyleCnt="3" custLinFactNeighborX="30416"/>
      <dgm:spPr/>
    </dgm:pt>
    <dgm:pt modelId="{671EE420-0F2A-40D3-8859-59FF3A51159C}" type="pres">
      <dgm:prSet presAssocID="{87FEB241-A2D8-498C-893A-EDC5E168A406}" presName="ParentText" presStyleLbl="node1" presStyleIdx="1" presStyleCnt="4" custLinFactNeighborX="8519">
        <dgm:presLayoutVars>
          <dgm:chMax val="1"/>
          <dgm:chPref val="1"/>
          <dgm:bulletEnabled val="1"/>
        </dgm:presLayoutVars>
      </dgm:prSet>
      <dgm:spPr/>
    </dgm:pt>
    <dgm:pt modelId="{1A510B4C-4AE0-4FBE-BA48-909DBEACD809}" type="pres">
      <dgm:prSet presAssocID="{87FEB241-A2D8-498C-893A-EDC5E168A406}" presName="ChildText" presStyleLbl="revTx" presStyleIdx="1" presStyleCnt="4" custScaleX="141561" custLinFactNeighborX="32110" custLinFactNeighborY="-1140">
        <dgm:presLayoutVars>
          <dgm:chMax val="0"/>
          <dgm:chPref val="0"/>
          <dgm:bulletEnabled val="1"/>
        </dgm:presLayoutVars>
      </dgm:prSet>
      <dgm:spPr/>
    </dgm:pt>
    <dgm:pt modelId="{B9633DF8-BBD9-46A0-BBC0-BDECFC6A2A85}" type="pres">
      <dgm:prSet presAssocID="{528A9177-9076-4D87-A9A6-E22690E120CA}" presName="sibTrans" presStyleCnt="0"/>
      <dgm:spPr/>
    </dgm:pt>
    <dgm:pt modelId="{32C7D346-97DD-4594-90F7-75FEBEBAC0DE}" type="pres">
      <dgm:prSet presAssocID="{4C3B0DF0-181F-4239-A3C5-A7E4D72D9816}" presName="composite" presStyleCnt="0"/>
      <dgm:spPr/>
    </dgm:pt>
    <dgm:pt modelId="{83F37F2B-DC62-4BD7-8453-1710455A47D0}" type="pres">
      <dgm:prSet presAssocID="{4C3B0DF0-181F-4239-A3C5-A7E4D72D9816}" presName="bentUpArrow1" presStyleLbl="alignImgPlace1" presStyleIdx="2" presStyleCnt="3" custLinFactNeighborX="47398"/>
      <dgm:spPr/>
    </dgm:pt>
    <dgm:pt modelId="{FCEF47E1-F7C9-4952-9A59-7A8ADFC6512C}" type="pres">
      <dgm:prSet presAssocID="{4C3B0DF0-181F-4239-A3C5-A7E4D72D9816}" presName="ParentText" presStyleLbl="node1" presStyleIdx="2" presStyleCnt="4" custLinFactNeighborX="10955" custLinFactNeighborY="-5492">
        <dgm:presLayoutVars>
          <dgm:chMax val="1"/>
          <dgm:chPref val="1"/>
          <dgm:bulletEnabled val="1"/>
        </dgm:presLayoutVars>
      </dgm:prSet>
      <dgm:spPr/>
    </dgm:pt>
    <dgm:pt modelId="{718CB23B-2EE5-4A86-806D-A5F0F6DD2C59}" type="pres">
      <dgm:prSet presAssocID="{4C3B0DF0-181F-4239-A3C5-A7E4D72D9816}" presName="ChildText" presStyleLbl="revTx" presStyleIdx="2" presStyleCnt="4" custScaleX="179600" custLinFactNeighborX="62243" custLinFactNeighborY="-3011">
        <dgm:presLayoutVars>
          <dgm:chMax val="0"/>
          <dgm:chPref val="0"/>
          <dgm:bulletEnabled val="1"/>
        </dgm:presLayoutVars>
      </dgm:prSet>
      <dgm:spPr/>
    </dgm:pt>
    <dgm:pt modelId="{F6BE1212-5254-4AD7-B101-AE32431A514D}" type="pres">
      <dgm:prSet presAssocID="{99A73605-00D5-4079-9277-1E8926CC0AE5}" presName="sibTrans" presStyleCnt="0"/>
      <dgm:spPr/>
    </dgm:pt>
    <dgm:pt modelId="{B1F66E0D-38B0-4E8E-959C-916236CFE7C9}" type="pres">
      <dgm:prSet presAssocID="{4349CB4F-975E-42D1-B5FF-6B47BCE88679}" presName="composite" presStyleCnt="0"/>
      <dgm:spPr/>
    </dgm:pt>
    <dgm:pt modelId="{ED121455-83E1-4833-9E3C-464E5BEC3E07}" type="pres">
      <dgm:prSet presAssocID="{4349CB4F-975E-42D1-B5FF-6B47BCE88679}" presName="ParentText" presStyleLbl="node1" presStyleIdx="3" presStyleCnt="4" custLinFactNeighborX="20564">
        <dgm:presLayoutVars>
          <dgm:chMax val="1"/>
          <dgm:chPref val="1"/>
          <dgm:bulletEnabled val="1"/>
        </dgm:presLayoutVars>
      </dgm:prSet>
      <dgm:spPr/>
    </dgm:pt>
    <dgm:pt modelId="{93D31552-438A-452F-BE50-5BA3B91E83BE}" type="pres">
      <dgm:prSet presAssocID="{4349CB4F-975E-42D1-B5FF-6B47BCE88679}" presName="FinalChildText" presStyleLbl="revTx" presStyleIdx="3" presStyleCnt="4" custLinFactNeighborX="25943">
        <dgm:presLayoutVars>
          <dgm:chMax val="0"/>
          <dgm:chPref val="0"/>
          <dgm:bulletEnabled val="1"/>
        </dgm:presLayoutVars>
      </dgm:prSet>
      <dgm:spPr/>
    </dgm:pt>
  </dgm:ptLst>
  <dgm:cxnLst>
    <dgm:cxn modelId="{1217E2AF-21AC-4A91-9122-3EAD6CD6B3B9}" type="presOf" srcId="{9C3407E7-E27D-4AAE-BB92-9F956DBEC9E6}" destId="{1A510B4C-4AE0-4FBE-BA48-909DBEACD809}" srcOrd="0" destOrd="2" presId="urn:microsoft.com/office/officeart/2005/8/layout/StepDownProcess"/>
    <dgm:cxn modelId="{E847745A-8C62-429D-9BFD-C3BA3F70C7CA}" type="presOf" srcId="{3B1444E1-7DAC-4E3C-A22D-C569E251DF94}" destId="{718CB23B-2EE5-4A86-806D-A5F0F6DD2C59}" srcOrd="0" destOrd="3" presId="urn:microsoft.com/office/officeart/2005/8/layout/StepDownProcess"/>
    <dgm:cxn modelId="{C65C0F5E-4E1D-430C-84AA-F7BCB5C85BD0}" srcId="{4C3B0DF0-181F-4239-A3C5-A7E4D72D9816}" destId="{FE338017-F7EC-42AC-A362-BFE878DD9C7C}" srcOrd="0" destOrd="0" parTransId="{7DE778E7-1753-46CF-8BD3-5BFE387F9214}" sibTransId="{36DCDABD-58C6-4FEF-944A-D72D7ADDABD9}"/>
    <dgm:cxn modelId="{1BD61EC9-B050-4AD6-82A7-146BFBB153ED}" srcId="{87FEB241-A2D8-498C-893A-EDC5E168A406}" destId="{50118501-F33B-4DB9-B2AE-B9275F3E4F9D}" srcOrd="3" destOrd="0" parTransId="{E4DF424C-198D-4101-B811-562D1492705A}" sibTransId="{2DA3E07B-6B4F-4E58-A37C-2813B9A28A05}"/>
    <dgm:cxn modelId="{FDB5EC3D-DC35-4F28-9C44-F42F1D57470F}" type="presOf" srcId="{E39DF9E8-522F-4EDA-968B-7C1DAADD70D8}" destId="{93D31552-438A-452F-BE50-5BA3B91E83BE}" srcOrd="0" destOrd="1" presId="urn:microsoft.com/office/officeart/2005/8/layout/StepDownProcess"/>
    <dgm:cxn modelId="{B61FBD2F-1131-40A6-A833-B087EF045F99}" type="presOf" srcId="{44081CA0-4756-4492-A8A0-240D36D712F7}" destId="{914E330F-8DC6-4ABA-84C5-9EDCF34EF807}" srcOrd="0" destOrd="0" presId="urn:microsoft.com/office/officeart/2005/8/layout/StepDownProcess"/>
    <dgm:cxn modelId="{CD927267-319C-47F1-B911-653160DA205B}" type="presOf" srcId="{9C189EFA-B88A-4FDD-8051-743C92C82FB7}" destId="{718CB23B-2EE5-4A86-806D-A5F0F6DD2C59}" srcOrd="0" destOrd="1" presId="urn:microsoft.com/office/officeart/2005/8/layout/StepDownProcess"/>
    <dgm:cxn modelId="{892BAFF4-3CEE-4F3A-BDBE-AD143008D5F3}" type="presOf" srcId="{FE338017-F7EC-42AC-A362-BFE878DD9C7C}" destId="{718CB23B-2EE5-4A86-806D-A5F0F6DD2C59}" srcOrd="0" destOrd="0" presId="urn:microsoft.com/office/officeart/2005/8/layout/StepDownProcess"/>
    <dgm:cxn modelId="{2D0409C6-1E2C-4DF2-883D-65B58C197B3C}" type="presOf" srcId="{8C66AB56-A827-4C9F-B4EC-744674659B2C}" destId="{77A070EF-5B89-49C1-9ED6-5FF482625734}" srcOrd="0" destOrd="3" presId="urn:microsoft.com/office/officeart/2005/8/layout/StepDownProcess"/>
    <dgm:cxn modelId="{C7D73FEF-A739-4832-8877-68CDF77E116E}" type="presOf" srcId="{127E39C7-89D3-4455-8A01-C07EFD62BD27}" destId="{718CB23B-2EE5-4A86-806D-A5F0F6DD2C59}" srcOrd="0" destOrd="2" presId="urn:microsoft.com/office/officeart/2005/8/layout/StepDownProcess"/>
    <dgm:cxn modelId="{15FB6133-9B3E-4F4C-96D1-79657DF58B3E}" srcId="{421C6D6C-0DE7-4590-AA8E-27B33C81DC2E}" destId="{44081CA0-4756-4492-A8A0-240D36D712F7}" srcOrd="0" destOrd="0" parTransId="{895A6B89-7211-4111-822E-45D36923C6DE}" sibTransId="{573E79B4-387E-4A25-B573-A2FA765B09DD}"/>
    <dgm:cxn modelId="{E91228CE-6D22-4EF7-91A2-ED1C64CE3C5D}" srcId="{87FEB241-A2D8-498C-893A-EDC5E168A406}" destId="{E9592D74-7AFC-4E58-9F5C-311AF4C08A3B}" srcOrd="1" destOrd="0" parTransId="{24E1D787-7005-4929-816B-ACDB9C705970}" sibTransId="{62C6A9A9-4471-4BDA-ABFB-3BC24BCD1B40}"/>
    <dgm:cxn modelId="{79C594B3-EC03-46F3-A01B-0F97C4613443}" srcId="{4C3B0DF0-181F-4239-A3C5-A7E4D72D9816}" destId="{3B1444E1-7DAC-4E3C-A22D-C569E251DF94}" srcOrd="3" destOrd="0" parTransId="{5DC48F4F-2D4E-4066-9643-7183E4A7B0DD}" sibTransId="{22D56227-84CD-4D3A-8257-4E161F98EC01}"/>
    <dgm:cxn modelId="{4E97272B-EF15-4945-A966-4363665AF124}" type="presOf" srcId="{08BF6FDC-ECCD-4619-8E8F-E22E0ADDF4ED}" destId="{77A070EF-5B89-49C1-9ED6-5FF482625734}" srcOrd="0" destOrd="0" presId="urn:microsoft.com/office/officeart/2005/8/layout/StepDownProcess"/>
    <dgm:cxn modelId="{CA572F54-D640-42C4-BED4-3F10ACB84595}" type="presOf" srcId="{50118501-F33B-4DB9-B2AE-B9275F3E4F9D}" destId="{1A510B4C-4AE0-4FBE-BA48-909DBEACD809}" srcOrd="0" destOrd="3" presId="urn:microsoft.com/office/officeart/2005/8/layout/StepDownProcess"/>
    <dgm:cxn modelId="{1FB84522-DCFA-4ADE-8183-B7CFC4DFC201}" type="presOf" srcId="{4C3B0DF0-181F-4239-A3C5-A7E4D72D9816}" destId="{FCEF47E1-F7C9-4952-9A59-7A8ADFC6512C}" srcOrd="0" destOrd="0" presId="urn:microsoft.com/office/officeart/2005/8/layout/StepDownProcess"/>
    <dgm:cxn modelId="{907402BC-2411-44BE-A013-5727616C447B}" srcId="{4C3B0DF0-181F-4239-A3C5-A7E4D72D9816}" destId="{9C189EFA-B88A-4FDD-8051-743C92C82FB7}" srcOrd="1" destOrd="0" parTransId="{E8B76E1A-4F43-404F-85E9-787BC371576F}" sibTransId="{67DEAB85-3CED-4FC2-804F-C4774E5086CC}"/>
    <dgm:cxn modelId="{D6277A97-C34A-4D16-8B7C-8AB87D93F555}" srcId="{87FEB241-A2D8-498C-893A-EDC5E168A406}" destId="{54EDD49C-6535-46B6-99B0-D6EFA3CA7453}" srcOrd="0" destOrd="0" parTransId="{DEE292A8-6802-48A9-844E-DFC02414BBCC}" sibTransId="{4A27F538-9D41-4360-B0C0-74F806F8E38A}"/>
    <dgm:cxn modelId="{C14AD7F9-8886-4700-8760-1BB0684B7B0D}" srcId="{44081CA0-4756-4492-A8A0-240D36D712F7}" destId="{E9058C14-A702-4549-B0BB-BD542339259B}" srcOrd="1" destOrd="0" parTransId="{9D5BFD7A-677E-4AC6-B4C3-29366B518946}" sibTransId="{52E33367-8509-484E-ABB2-99AFFAB06BD8}"/>
    <dgm:cxn modelId="{061CEBDF-47D1-4F3F-A923-31B923A4CA56}" srcId="{4349CB4F-975E-42D1-B5FF-6B47BCE88679}" destId="{E39DF9E8-522F-4EDA-968B-7C1DAADD70D8}" srcOrd="1" destOrd="0" parTransId="{C8C7D39E-D9A4-45D6-920C-73198A6800C3}" sibTransId="{F7BA9E4B-5B92-4F67-84EE-4DB02AA6226C}"/>
    <dgm:cxn modelId="{9A5E548B-D013-4F83-9565-EEBB3B183C6D}" type="presOf" srcId="{E9058C14-A702-4549-B0BB-BD542339259B}" destId="{77A070EF-5B89-49C1-9ED6-5FF482625734}" srcOrd="0" destOrd="1" presId="urn:microsoft.com/office/officeart/2005/8/layout/StepDownProcess"/>
    <dgm:cxn modelId="{7D9F07FC-637A-472D-8E13-29967F77BD0D}" type="presOf" srcId="{D94D6C91-63AD-4DDB-A088-1C26240B9938}" destId="{77A070EF-5B89-49C1-9ED6-5FF482625734}" srcOrd="0" destOrd="2" presId="urn:microsoft.com/office/officeart/2005/8/layout/StepDownProcess"/>
    <dgm:cxn modelId="{8FA3B36E-5D09-45B5-8375-1142D308FC02}" srcId="{421C6D6C-0DE7-4590-AA8E-27B33C81DC2E}" destId="{87FEB241-A2D8-498C-893A-EDC5E168A406}" srcOrd="1" destOrd="0" parTransId="{CB38E9B7-2B2A-48A4-A4BF-DB9F659C986D}" sibTransId="{528A9177-9076-4D87-A9A6-E22690E120CA}"/>
    <dgm:cxn modelId="{2BC675A4-5CD5-48E0-87F4-1AD09C9B0B8D}" srcId="{44081CA0-4756-4492-A8A0-240D36D712F7}" destId="{8C66AB56-A827-4C9F-B4EC-744674659B2C}" srcOrd="3" destOrd="0" parTransId="{8D1169CE-B220-41E8-A931-2C560F2C13DF}" sibTransId="{B0C896CE-7773-4C97-A546-9145ED9BE25B}"/>
    <dgm:cxn modelId="{794761DB-8CAA-49AB-91F3-EEEBCF80C456}" type="presOf" srcId="{421C6D6C-0DE7-4590-AA8E-27B33C81DC2E}" destId="{51016A25-E4AF-4031-9279-7729D30D6F23}" srcOrd="0" destOrd="0" presId="urn:microsoft.com/office/officeart/2005/8/layout/StepDownProcess"/>
    <dgm:cxn modelId="{947AE0D3-73B8-4D16-9CD4-143681313743}" srcId="{4C3B0DF0-181F-4239-A3C5-A7E4D72D9816}" destId="{127E39C7-89D3-4455-8A01-C07EFD62BD27}" srcOrd="2" destOrd="0" parTransId="{FE0A5242-3309-4AE8-9922-D1D8FAA6093D}" sibTransId="{AC64DED5-A564-484C-8744-122BBD664BFF}"/>
    <dgm:cxn modelId="{64B9BB8D-4592-4A13-AD7B-ACE53DA4C6CB}" srcId="{421C6D6C-0DE7-4590-AA8E-27B33C81DC2E}" destId="{4349CB4F-975E-42D1-B5FF-6B47BCE88679}" srcOrd="3" destOrd="0" parTransId="{79482B11-32F2-4CA0-A870-BA9B6A45443E}" sibTransId="{E45133E6-267A-41CB-A1C0-B39012925EA0}"/>
    <dgm:cxn modelId="{681EA954-403D-4A5C-BA72-D92F5FF7CD8D}" srcId="{4349CB4F-975E-42D1-B5FF-6B47BCE88679}" destId="{48063FD3-C95A-4E78-9E56-B8D25EC7C10F}" srcOrd="0" destOrd="0" parTransId="{A3BFE14C-BA79-4A26-BDAD-263A57893500}" sibTransId="{93166454-A601-4222-A4F7-070FC6F857DD}"/>
    <dgm:cxn modelId="{9754EA9E-23F3-4454-A557-ADDC37341096}" srcId="{87FEB241-A2D8-498C-893A-EDC5E168A406}" destId="{9C3407E7-E27D-4AAE-BB92-9F956DBEC9E6}" srcOrd="2" destOrd="0" parTransId="{C7A9E5DE-EDF8-4A8E-8B4F-80EE596E6FA7}" sibTransId="{9B15B481-0A3E-4909-A948-D5D47C1223EB}"/>
    <dgm:cxn modelId="{9C0EC37B-4ED0-4097-8D4A-A29DBA17EB88}" srcId="{421C6D6C-0DE7-4590-AA8E-27B33C81DC2E}" destId="{4C3B0DF0-181F-4239-A3C5-A7E4D72D9816}" srcOrd="2" destOrd="0" parTransId="{8B13EF62-16E1-4F74-AA75-FCFB83846BAE}" sibTransId="{99A73605-00D5-4079-9277-1E8926CC0AE5}"/>
    <dgm:cxn modelId="{045D738F-191E-4A6A-B109-6A58C3ABFA5D}" srcId="{44081CA0-4756-4492-A8A0-240D36D712F7}" destId="{D94D6C91-63AD-4DDB-A088-1C26240B9938}" srcOrd="2" destOrd="0" parTransId="{3903CE0C-8F3F-4B4A-B4A1-90AE6DF48E48}" sibTransId="{7F791E49-2842-4C2E-90C5-A157BC0A2579}"/>
    <dgm:cxn modelId="{317A1B17-EE2C-4DBA-9D08-98657B294B5F}" type="presOf" srcId="{87FEB241-A2D8-498C-893A-EDC5E168A406}" destId="{671EE420-0F2A-40D3-8859-59FF3A51159C}" srcOrd="0" destOrd="0" presId="urn:microsoft.com/office/officeart/2005/8/layout/StepDownProcess"/>
    <dgm:cxn modelId="{9FBD0A45-2826-4043-A3BC-5A233247CAD3}" type="presOf" srcId="{48063FD3-C95A-4E78-9E56-B8D25EC7C10F}" destId="{93D31552-438A-452F-BE50-5BA3B91E83BE}" srcOrd="0" destOrd="0" presId="urn:microsoft.com/office/officeart/2005/8/layout/StepDownProcess"/>
    <dgm:cxn modelId="{69741AB0-2033-4F57-AE2E-FB697E670A91}" type="presOf" srcId="{54EDD49C-6535-46B6-99B0-D6EFA3CA7453}" destId="{1A510B4C-4AE0-4FBE-BA48-909DBEACD809}" srcOrd="0" destOrd="0" presId="urn:microsoft.com/office/officeart/2005/8/layout/StepDownProcess"/>
    <dgm:cxn modelId="{C6EAB0C1-E3E5-48BE-8744-E93D2FDAFEE5}" type="presOf" srcId="{E9592D74-7AFC-4E58-9F5C-311AF4C08A3B}" destId="{1A510B4C-4AE0-4FBE-BA48-909DBEACD809}" srcOrd="0" destOrd="1" presId="urn:microsoft.com/office/officeart/2005/8/layout/StepDownProcess"/>
    <dgm:cxn modelId="{B8F3048A-9E8C-46E5-B72B-A57EB773D998}" type="presOf" srcId="{4349CB4F-975E-42D1-B5FF-6B47BCE88679}" destId="{ED121455-83E1-4833-9E3C-464E5BEC3E07}" srcOrd="0" destOrd="0" presId="urn:microsoft.com/office/officeart/2005/8/layout/StepDownProcess"/>
    <dgm:cxn modelId="{32F2DD93-41A8-4C7E-91DE-81FE4BA790E7}" srcId="{44081CA0-4756-4492-A8A0-240D36D712F7}" destId="{08BF6FDC-ECCD-4619-8E8F-E22E0ADDF4ED}" srcOrd="0" destOrd="0" parTransId="{99314912-CC75-40A5-BC71-8434DDABBC41}" sibTransId="{3F6913DC-1AA4-4D2A-A0B1-D3963A6C0206}"/>
    <dgm:cxn modelId="{0585ECBD-85F8-47A1-947B-A12B1F54899C}" type="presParOf" srcId="{51016A25-E4AF-4031-9279-7729D30D6F23}" destId="{00F08587-8D89-4B24-9094-2292A8C156BE}" srcOrd="0" destOrd="0" presId="urn:microsoft.com/office/officeart/2005/8/layout/StepDownProcess"/>
    <dgm:cxn modelId="{DD972375-39A3-44E9-A6C4-9F2B77966735}" type="presParOf" srcId="{00F08587-8D89-4B24-9094-2292A8C156BE}" destId="{6C2FBF37-C488-4D24-BF97-408A4DD751B2}" srcOrd="0" destOrd="0" presId="urn:microsoft.com/office/officeart/2005/8/layout/StepDownProcess"/>
    <dgm:cxn modelId="{D8DE6613-F8C6-43FA-A199-EC9DE532620B}" type="presParOf" srcId="{00F08587-8D89-4B24-9094-2292A8C156BE}" destId="{914E330F-8DC6-4ABA-84C5-9EDCF34EF807}" srcOrd="1" destOrd="0" presId="urn:microsoft.com/office/officeart/2005/8/layout/StepDownProcess"/>
    <dgm:cxn modelId="{82CB4D79-72C0-4695-A2F6-A6F99163985A}" type="presParOf" srcId="{00F08587-8D89-4B24-9094-2292A8C156BE}" destId="{77A070EF-5B89-49C1-9ED6-5FF482625734}" srcOrd="2" destOrd="0" presId="urn:microsoft.com/office/officeart/2005/8/layout/StepDownProcess"/>
    <dgm:cxn modelId="{583F3256-137C-4E98-898B-38CF9869FD6A}" type="presParOf" srcId="{51016A25-E4AF-4031-9279-7729D30D6F23}" destId="{D68C102D-9232-455C-BDAB-701B11E05EC8}" srcOrd="1" destOrd="0" presId="urn:microsoft.com/office/officeart/2005/8/layout/StepDownProcess"/>
    <dgm:cxn modelId="{DA490C9B-51B4-4DF8-BFA3-66C7DB768334}" type="presParOf" srcId="{51016A25-E4AF-4031-9279-7729D30D6F23}" destId="{3510D65B-65C1-49B2-A8EB-55F6A5F5266C}" srcOrd="2" destOrd="0" presId="urn:microsoft.com/office/officeart/2005/8/layout/StepDownProcess"/>
    <dgm:cxn modelId="{F001F3F8-1C0C-4519-9FB8-2479E64B238B}" type="presParOf" srcId="{3510D65B-65C1-49B2-A8EB-55F6A5F5266C}" destId="{C0BB6B26-1A76-4BE9-AE36-D7591DD5916A}" srcOrd="0" destOrd="0" presId="urn:microsoft.com/office/officeart/2005/8/layout/StepDownProcess"/>
    <dgm:cxn modelId="{C7A6C531-499B-49C3-A787-45C94285B0EE}" type="presParOf" srcId="{3510D65B-65C1-49B2-A8EB-55F6A5F5266C}" destId="{671EE420-0F2A-40D3-8859-59FF3A51159C}" srcOrd="1" destOrd="0" presId="urn:microsoft.com/office/officeart/2005/8/layout/StepDownProcess"/>
    <dgm:cxn modelId="{E57456DD-01E9-442B-B808-A01906483FF3}" type="presParOf" srcId="{3510D65B-65C1-49B2-A8EB-55F6A5F5266C}" destId="{1A510B4C-4AE0-4FBE-BA48-909DBEACD809}" srcOrd="2" destOrd="0" presId="urn:microsoft.com/office/officeart/2005/8/layout/StepDownProcess"/>
    <dgm:cxn modelId="{2602B588-39C6-41B0-8BD5-A6DD32B01798}" type="presParOf" srcId="{51016A25-E4AF-4031-9279-7729D30D6F23}" destId="{B9633DF8-BBD9-46A0-BBC0-BDECFC6A2A85}" srcOrd="3" destOrd="0" presId="urn:microsoft.com/office/officeart/2005/8/layout/StepDownProcess"/>
    <dgm:cxn modelId="{FA8C9602-C7E1-40E7-8992-60C6690BF73E}" type="presParOf" srcId="{51016A25-E4AF-4031-9279-7729D30D6F23}" destId="{32C7D346-97DD-4594-90F7-75FEBEBAC0DE}" srcOrd="4" destOrd="0" presId="urn:microsoft.com/office/officeart/2005/8/layout/StepDownProcess"/>
    <dgm:cxn modelId="{C97EA1C7-D175-4C17-9714-FE2B86DB5B9D}" type="presParOf" srcId="{32C7D346-97DD-4594-90F7-75FEBEBAC0DE}" destId="{83F37F2B-DC62-4BD7-8453-1710455A47D0}" srcOrd="0" destOrd="0" presId="urn:microsoft.com/office/officeart/2005/8/layout/StepDownProcess"/>
    <dgm:cxn modelId="{7B7049C6-5B69-43F8-93FB-3AD1361FC2CB}" type="presParOf" srcId="{32C7D346-97DD-4594-90F7-75FEBEBAC0DE}" destId="{FCEF47E1-F7C9-4952-9A59-7A8ADFC6512C}" srcOrd="1" destOrd="0" presId="urn:microsoft.com/office/officeart/2005/8/layout/StepDownProcess"/>
    <dgm:cxn modelId="{A6DC00BB-051B-48E7-86DD-69F949EB0DA6}" type="presParOf" srcId="{32C7D346-97DD-4594-90F7-75FEBEBAC0DE}" destId="{718CB23B-2EE5-4A86-806D-A5F0F6DD2C59}" srcOrd="2" destOrd="0" presId="urn:microsoft.com/office/officeart/2005/8/layout/StepDownProcess"/>
    <dgm:cxn modelId="{865C7FF5-1407-4DE0-B735-10F03CF03920}" type="presParOf" srcId="{51016A25-E4AF-4031-9279-7729D30D6F23}" destId="{F6BE1212-5254-4AD7-B101-AE32431A514D}" srcOrd="5" destOrd="0" presId="urn:microsoft.com/office/officeart/2005/8/layout/StepDownProcess"/>
    <dgm:cxn modelId="{122E8D5B-89D6-4A51-900E-BB466A380B32}" type="presParOf" srcId="{51016A25-E4AF-4031-9279-7729D30D6F23}" destId="{B1F66E0D-38B0-4E8E-959C-916236CFE7C9}" srcOrd="6" destOrd="0" presId="urn:microsoft.com/office/officeart/2005/8/layout/StepDownProcess"/>
    <dgm:cxn modelId="{D2A76EEC-47ED-4B5A-A6E8-2964FBEB200C}" type="presParOf" srcId="{B1F66E0D-38B0-4E8E-959C-916236CFE7C9}" destId="{ED121455-83E1-4833-9E3C-464E5BEC3E07}" srcOrd="0" destOrd="0" presId="urn:microsoft.com/office/officeart/2005/8/layout/StepDownProcess"/>
    <dgm:cxn modelId="{079D36B6-7598-4255-A8EB-74FF76169E30}" type="presParOf" srcId="{B1F66E0D-38B0-4E8E-959C-916236CFE7C9}" destId="{93D31552-438A-452F-BE50-5BA3B91E83B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1C6D6C-0DE7-4590-AA8E-27B33C81DC2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081CA0-4756-4492-A8A0-240D36D712F7}">
      <dgm:prSet phldrT="[Tes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it-IT" sz="1600" dirty="0" err="1"/>
            <a:t>Requirements</a:t>
          </a:r>
          <a:r>
            <a:rPr lang="it-IT" sz="1600" dirty="0"/>
            <a:t> Analysis</a:t>
          </a:r>
        </a:p>
        <a:p>
          <a:r>
            <a:rPr lang="it-IT" sz="1600" dirty="0"/>
            <a:t>and </a:t>
          </a:r>
        </a:p>
        <a:p>
          <a:r>
            <a:rPr lang="it-IT" sz="1600" dirty="0" err="1"/>
            <a:t>Specification</a:t>
          </a:r>
          <a:r>
            <a:rPr lang="it-IT" sz="1600" dirty="0"/>
            <a:t> </a:t>
          </a:r>
          <a:r>
            <a:rPr lang="it-IT" sz="1600" dirty="0" err="1"/>
            <a:t>Document</a:t>
          </a:r>
          <a:endParaRPr lang="it-IT" sz="1600" dirty="0"/>
        </a:p>
      </dgm:t>
    </dgm:pt>
    <dgm:pt modelId="{895A6B89-7211-4111-822E-45D36923C6DE}" type="parTrans" cxnId="{15FB6133-9B3E-4F4C-96D1-79657DF58B3E}">
      <dgm:prSet/>
      <dgm:spPr/>
      <dgm:t>
        <a:bodyPr/>
        <a:lstStyle/>
        <a:p>
          <a:endParaRPr lang="it-IT"/>
        </a:p>
      </dgm:t>
    </dgm:pt>
    <dgm:pt modelId="{573E79B4-387E-4A25-B573-A2FA765B09DD}" type="sibTrans" cxnId="{15FB6133-9B3E-4F4C-96D1-79657DF58B3E}">
      <dgm:prSet/>
      <dgm:spPr/>
      <dgm:t>
        <a:bodyPr/>
        <a:lstStyle/>
        <a:p>
          <a:endParaRPr lang="it-IT"/>
        </a:p>
      </dgm:t>
    </dgm:pt>
    <dgm:pt modelId="{08BF6FDC-ECCD-4619-8E8F-E22E0ADDF4ED}">
      <dgm:prSet phldrT="[Testo]" custT="1"/>
      <dgm:spPr/>
      <dgm:t>
        <a:bodyPr/>
        <a:lstStyle/>
        <a:p>
          <a:r>
            <a:rPr lang="it-IT" sz="1050" dirty="0" err="1"/>
            <a:t>Goals</a:t>
          </a:r>
          <a:endParaRPr lang="it-IT" sz="1050" dirty="0"/>
        </a:p>
      </dgm:t>
    </dgm:pt>
    <dgm:pt modelId="{99314912-CC75-40A5-BC71-8434DDABBC41}" type="parTrans" cxnId="{32F2DD93-41A8-4C7E-91DE-81FE4BA790E7}">
      <dgm:prSet/>
      <dgm:spPr/>
      <dgm:t>
        <a:bodyPr/>
        <a:lstStyle/>
        <a:p>
          <a:endParaRPr lang="it-IT"/>
        </a:p>
      </dgm:t>
    </dgm:pt>
    <dgm:pt modelId="{3F6913DC-1AA4-4D2A-A0B1-D3963A6C0206}" type="sibTrans" cxnId="{32F2DD93-41A8-4C7E-91DE-81FE4BA790E7}">
      <dgm:prSet/>
      <dgm:spPr/>
      <dgm:t>
        <a:bodyPr/>
        <a:lstStyle/>
        <a:p>
          <a:endParaRPr lang="it-IT"/>
        </a:p>
      </dgm:t>
    </dgm:pt>
    <dgm:pt modelId="{87FEB241-A2D8-498C-893A-EDC5E168A406}">
      <dgm:prSet phldrT="[Testo]"/>
      <dgm:spPr/>
      <dgm:t>
        <a:bodyPr/>
        <a:lstStyle/>
        <a:p>
          <a:r>
            <a:rPr lang="it-IT" dirty="0"/>
            <a:t>Project Planning</a:t>
          </a:r>
        </a:p>
      </dgm:t>
    </dgm:pt>
    <dgm:pt modelId="{CB38E9B7-2B2A-48A4-A4BF-DB9F659C986D}" type="parTrans" cxnId="{8FA3B36E-5D09-45B5-8375-1142D308FC02}">
      <dgm:prSet/>
      <dgm:spPr/>
      <dgm:t>
        <a:bodyPr/>
        <a:lstStyle/>
        <a:p>
          <a:endParaRPr lang="it-IT"/>
        </a:p>
      </dgm:t>
    </dgm:pt>
    <dgm:pt modelId="{528A9177-9076-4D87-A9A6-E22690E120CA}" type="sibTrans" cxnId="{8FA3B36E-5D09-45B5-8375-1142D308FC02}">
      <dgm:prSet/>
      <dgm:spPr/>
      <dgm:t>
        <a:bodyPr/>
        <a:lstStyle/>
        <a:p>
          <a:endParaRPr lang="it-IT"/>
        </a:p>
      </dgm:t>
    </dgm:pt>
    <dgm:pt modelId="{54EDD49C-6535-46B6-99B0-D6EFA3CA7453}">
      <dgm:prSet phldrT="[Testo]" custT="1"/>
      <dgm:spPr/>
      <dgm:t>
        <a:bodyPr/>
        <a:lstStyle/>
        <a:p>
          <a:r>
            <a:rPr lang="it-IT" sz="1050" dirty="0" err="1"/>
            <a:t>Function</a:t>
          </a:r>
          <a:r>
            <a:rPr lang="it-IT" sz="1050" dirty="0"/>
            <a:t> Points Analysis</a:t>
          </a:r>
        </a:p>
      </dgm:t>
    </dgm:pt>
    <dgm:pt modelId="{DEE292A8-6802-48A9-844E-DFC02414BBCC}" type="parTrans" cxnId="{D6277A97-C34A-4D16-8B7C-8AB87D93F555}">
      <dgm:prSet/>
      <dgm:spPr/>
      <dgm:t>
        <a:bodyPr/>
        <a:lstStyle/>
        <a:p>
          <a:endParaRPr lang="it-IT"/>
        </a:p>
      </dgm:t>
    </dgm:pt>
    <dgm:pt modelId="{4A27F538-9D41-4360-B0C0-74F806F8E38A}" type="sibTrans" cxnId="{D6277A97-C34A-4D16-8B7C-8AB87D93F555}">
      <dgm:prSet/>
      <dgm:spPr/>
      <dgm:t>
        <a:bodyPr/>
        <a:lstStyle/>
        <a:p>
          <a:endParaRPr lang="it-IT"/>
        </a:p>
      </dgm:t>
    </dgm:pt>
    <dgm:pt modelId="{4C3B0DF0-181F-4239-A3C5-A7E4D72D9816}">
      <dgm:prSet phldrT="[Testo]"/>
      <dgm:spPr/>
      <dgm:t>
        <a:bodyPr/>
        <a:lstStyle/>
        <a:p>
          <a:r>
            <a:rPr lang="it-IT" dirty="0" err="1"/>
            <a:t>Desing</a:t>
          </a:r>
          <a:r>
            <a:rPr lang="it-IT" dirty="0"/>
            <a:t> </a:t>
          </a:r>
          <a:r>
            <a:rPr lang="it-IT" dirty="0" err="1"/>
            <a:t>Document</a:t>
          </a:r>
          <a:endParaRPr lang="it-IT" dirty="0"/>
        </a:p>
      </dgm:t>
    </dgm:pt>
    <dgm:pt modelId="{8B13EF62-16E1-4F74-AA75-FCFB83846BAE}" type="parTrans" cxnId="{9C0EC37B-4ED0-4097-8D4A-A29DBA17EB88}">
      <dgm:prSet/>
      <dgm:spPr/>
      <dgm:t>
        <a:bodyPr/>
        <a:lstStyle/>
        <a:p>
          <a:endParaRPr lang="it-IT"/>
        </a:p>
      </dgm:t>
    </dgm:pt>
    <dgm:pt modelId="{99A73605-00D5-4079-9277-1E8926CC0AE5}" type="sibTrans" cxnId="{9C0EC37B-4ED0-4097-8D4A-A29DBA17EB88}">
      <dgm:prSet/>
      <dgm:spPr/>
      <dgm:t>
        <a:bodyPr/>
        <a:lstStyle/>
        <a:p>
          <a:endParaRPr lang="it-IT"/>
        </a:p>
      </dgm:t>
    </dgm:pt>
    <dgm:pt modelId="{FE338017-F7EC-42AC-A362-BFE878DD9C7C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Overview</a:t>
          </a:r>
          <a:endParaRPr lang="it-IT" sz="1050" dirty="0"/>
        </a:p>
      </dgm:t>
    </dgm:pt>
    <dgm:pt modelId="{7DE778E7-1753-46CF-8BD3-5BFE387F9214}" type="parTrans" cxnId="{C65C0F5E-4E1D-430C-84AA-F7BCB5C85BD0}">
      <dgm:prSet/>
      <dgm:spPr/>
      <dgm:t>
        <a:bodyPr/>
        <a:lstStyle/>
        <a:p>
          <a:endParaRPr lang="it-IT"/>
        </a:p>
      </dgm:t>
    </dgm:pt>
    <dgm:pt modelId="{36DCDABD-58C6-4FEF-944A-D72D7ADDABD9}" type="sibTrans" cxnId="{C65C0F5E-4E1D-430C-84AA-F7BCB5C85BD0}">
      <dgm:prSet/>
      <dgm:spPr/>
      <dgm:t>
        <a:bodyPr/>
        <a:lstStyle/>
        <a:p>
          <a:endParaRPr lang="it-IT"/>
        </a:p>
      </dgm:t>
    </dgm:pt>
    <dgm:pt modelId="{E9058C14-A702-4549-B0BB-BD542339259B}">
      <dgm:prSet phldrT="[Testo]" custT="1"/>
      <dgm:spPr/>
      <dgm:t>
        <a:bodyPr/>
        <a:lstStyle/>
        <a:p>
          <a:r>
            <a:rPr lang="it-IT" sz="1050" dirty="0" err="1"/>
            <a:t>Proposed</a:t>
          </a:r>
          <a:r>
            <a:rPr lang="it-IT" sz="1050" dirty="0"/>
            <a:t> system</a:t>
          </a:r>
        </a:p>
      </dgm:t>
    </dgm:pt>
    <dgm:pt modelId="{9D5BFD7A-677E-4AC6-B4C3-29366B518946}" type="parTrans" cxnId="{C14AD7F9-8886-4700-8760-1BB0684B7B0D}">
      <dgm:prSet/>
      <dgm:spPr/>
      <dgm:t>
        <a:bodyPr/>
        <a:lstStyle/>
        <a:p>
          <a:endParaRPr lang="it-IT"/>
        </a:p>
      </dgm:t>
    </dgm:pt>
    <dgm:pt modelId="{52E33367-8509-484E-ABB2-99AFFAB06BD8}" type="sibTrans" cxnId="{C14AD7F9-8886-4700-8760-1BB0684B7B0D}">
      <dgm:prSet/>
      <dgm:spPr/>
      <dgm:t>
        <a:bodyPr/>
        <a:lstStyle/>
        <a:p>
          <a:endParaRPr lang="it-IT"/>
        </a:p>
      </dgm:t>
    </dgm:pt>
    <dgm:pt modelId="{D94D6C91-63AD-4DDB-A088-1C26240B9938}">
      <dgm:prSet phldrT="[Testo]" custT="1"/>
      <dgm:spPr/>
      <dgm:t>
        <a:bodyPr/>
        <a:lstStyle/>
        <a:p>
          <a:r>
            <a:rPr lang="it-IT" sz="1050" dirty="0"/>
            <a:t>Actors</a:t>
          </a:r>
        </a:p>
      </dgm:t>
    </dgm:pt>
    <dgm:pt modelId="{3903CE0C-8F3F-4B4A-B4A1-90AE6DF48E48}" type="parTrans" cxnId="{045D738F-191E-4A6A-B109-6A58C3ABFA5D}">
      <dgm:prSet/>
      <dgm:spPr/>
      <dgm:t>
        <a:bodyPr/>
        <a:lstStyle/>
        <a:p>
          <a:endParaRPr lang="it-IT"/>
        </a:p>
      </dgm:t>
    </dgm:pt>
    <dgm:pt modelId="{7F791E49-2842-4C2E-90C5-A157BC0A2579}" type="sibTrans" cxnId="{045D738F-191E-4A6A-B109-6A58C3ABFA5D}">
      <dgm:prSet/>
      <dgm:spPr/>
      <dgm:t>
        <a:bodyPr/>
        <a:lstStyle/>
        <a:p>
          <a:endParaRPr lang="it-IT"/>
        </a:p>
      </dgm:t>
    </dgm:pt>
    <dgm:pt modelId="{8C66AB56-A827-4C9F-B4EC-744674659B2C}">
      <dgm:prSet phldrT="[Testo]" custT="1"/>
      <dgm:spPr/>
      <dgm:t>
        <a:bodyPr/>
        <a:lstStyle/>
        <a:p>
          <a:r>
            <a:rPr lang="it-IT" sz="1050" dirty="0"/>
            <a:t>Scenario &amp; Use Case</a:t>
          </a:r>
        </a:p>
      </dgm:t>
    </dgm:pt>
    <dgm:pt modelId="{8D1169CE-B220-41E8-A931-2C560F2C13DF}" type="parTrans" cxnId="{2BC675A4-5CD5-48E0-87F4-1AD09C9B0B8D}">
      <dgm:prSet/>
      <dgm:spPr/>
      <dgm:t>
        <a:bodyPr/>
        <a:lstStyle/>
        <a:p>
          <a:endParaRPr lang="it-IT"/>
        </a:p>
      </dgm:t>
    </dgm:pt>
    <dgm:pt modelId="{B0C896CE-7773-4C97-A546-9145ED9BE25B}" type="sibTrans" cxnId="{2BC675A4-5CD5-48E0-87F4-1AD09C9B0B8D}">
      <dgm:prSet/>
      <dgm:spPr/>
      <dgm:t>
        <a:bodyPr/>
        <a:lstStyle/>
        <a:p>
          <a:endParaRPr lang="it-IT"/>
        </a:p>
      </dgm:t>
    </dgm:pt>
    <dgm:pt modelId="{E9592D74-7AFC-4E58-9F5C-311AF4C08A3B}">
      <dgm:prSet phldrT="[Testo]" custT="1"/>
      <dgm:spPr/>
      <dgm:t>
        <a:bodyPr/>
        <a:lstStyle/>
        <a:p>
          <a:r>
            <a:rPr lang="it-IT" sz="1050" dirty="0"/>
            <a:t>COCOMO II Analysis</a:t>
          </a:r>
        </a:p>
      </dgm:t>
    </dgm:pt>
    <dgm:pt modelId="{24E1D787-7005-4929-816B-ACDB9C705970}" type="parTrans" cxnId="{E91228CE-6D22-4EF7-91A2-ED1C64CE3C5D}">
      <dgm:prSet/>
      <dgm:spPr/>
      <dgm:t>
        <a:bodyPr/>
        <a:lstStyle/>
        <a:p>
          <a:endParaRPr lang="it-IT"/>
        </a:p>
      </dgm:t>
    </dgm:pt>
    <dgm:pt modelId="{62C6A9A9-4471-4BDA-ABFB-3BC24BCD1B40}" type="sibTrans" cxnId="{E91228CE-6D22-4EF7-91A2-ED1C64CE3C5D}">
      <dgm:prSet/>
      <dgm:spPr/>
      <dgm:t>
        <a:bodyPr/>
        <a:lstStyle/>
        <a:p>
          <a:endParaRPr lang="it-IT"/>
        </a:p>
      </dgm:t>
    </dgm:pt>
    <dgm:pt modelId="{9C3407E7-E27D-4AAE-BB92-9F956DBEC9E6}">
      <dgm:prSet phldrT="[Testo]" custT="1"/>
      <dgm:spPr/>
      <dgm:t>
        <a:bodyPr/>
        <a:lstStyle/>
        <a:p>
          <a:r>
            <a:rPr lang="it-IT" sz="1050" dirty="0"/>
            <a:t>Project </a:t>
          </a:r>
          <a:r>
            <a:rPr lang="it-IT" sz="1050" dirty="0" err="1"/>
            <a:t>Milestones</a:t>
          </a:r>
          <a:endParaRPr lang="it-IT" sz="1050" dirty="0"/>
        </a:p>
      </dgm:t>
    </dgm:pt>
    <dgm:pt modelId="{C7A9E5DE-EDF8-4A8E-8B4F-80EE596E6FA7}" type="parTrans" cxnId="{9754EA9E-23F3-4454-A557-ADDC37341096}">
      <dgm:prSet/>
      <dgm:spPr/>
      <dgm:t>
        <a:bodyPr/>
        <a:lstStyle/>
        <a:p>
          <a:endParaRPr lang="it-IT"/>
        </a:p>
      </dgm:t>
    </dgm:pt>
    <dgm:pt modelId="{9B15B481-0A3E-4909-A948-D5D47C1223EB}" type="sibTrans" cxnId="{9754EA9E-23F3-4454-A557-ADDC37341096}">
      <dgm:prSet/>
      <dgm:spPr/>
      <dgm:t>
        <a:bodyPr/>
        <a:lstStyle/>
        <a:p>
          <a:endParaRPr lang="it-IT"/>
        </a:p>
      </dgm:t>
    </dgm:pt>
    <dgm:pt modelId="{50118501-F33B-4DB9-B2AE-B9275F3E4F9D}">
      <dgm:prSet phldrT="[Testo]" custT="1"/>
      <dgm:spPr/>
      <dgm:t>
        <a:bodyPr/>
        <a:lstStyle/>
        <a:p>
          <a:r>
            <a:rPr lang="it-IT" sz="1050" dirty="0"/>
            <a:t>Risk Management</a:t>
          </a:r>
        </a:p>
      </dgm:t>
    </dgm:pt>
    <dgm:pt modelId="{E4DF424C-198D-4101-B811-562D1492705A}" type="parTrans" cxnId="{1BD61EC9-B050-4AD6-82A7-146BFBB153ED}">
      <dgm:prSet/>
      <dgm:spPr/>
      <dgm:t>
        <a:bodyPr/>
        <a:lstStyle/>
        <a:p>
          <a:endParaRPr lang="it-IT"/>
        </a:p>
      </dgm:t>
    </dgm:pt>
    <dgm:pt modelId="{2DA3E07B-6B4F-4E58-A37C-2813B9A28A05}" type="sibTrans" cxnId="{1BD61EC9-B050-4AD6-82A7-146BFBB153ED}">
      <dgm:prSet/>
      <dgm:spPr/>
      <dgm:t>
        <a:bodyPr/>
        <a:lstStyle/>
        <a:p>
          <a:endParaRPr lang="it-IT"/>
        </a:p>
      </dgm:t>
    </dgm:pt>
    <dgm:pt modelId="{9C189EFA-B88A-4FDD-8051-743C92C82FB7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Patterns</a:t>
          </a:r>
          <a:endParaRPr lang="it-IT" sz="1050" dirty="0"/>
        </a:p>
      </dgm:t>
    </dgm:pt>
    <dgm:pt modelId="{E8B76E1A-4F43-404F-85E9-787BC371576F}" type="parTrans" cxnId="{907402BC-2411-44BE-A013-5727616C447B}">
      <dgm:prSet/>
      <dgm:spPr/>
      <dgm:t>
        <a:bodyPr/>
        <a:lstStyle/>
        <a:p>
          <a:endParaRPr lang="it-IT"/>
        </a:p>
      </dgm:t>
    </dgm:pt>
    <dgm:pt modelId="{67DEAB85-3CED-4FC2-804F-C4774E5086CC}" type="sibTrans" cxnId="{907402BC-2411-44BE-A013-5727616C447B}">
      <dgm:prSet/>
      <dgm:spPr/>
      <dgm:t>
        <a:bodyPr/>
        <a:lstStyle/>
        <a:p>
          <a:endParaRPr lang="it-IT"/>
        </a:p>
      </dgm:t>
    </dgm:pt>
    <dgm:pt modelId="{127E39C7-89D3-4455-8A01-C07EFD62BD27}">
      <dgm:prSet phldrT="[Testo]" custT="1"/>
      <dgm:spPr/>
      <dgm:t>
        <a:bodyPr/>
        <a:lstStyle/>
        <a:p>
          <a:r>
            <a:rPr lang="it-IT" sz="1050" dirty="0"/>
            <a:t>Component </a:t>
          </a:r>
          <a:r>
            <a:rPr lang="it-IT" sz="1050" dirty="0" err="1"/>
            <a:t>View</a:t>
          </a:r>
          <a:endParaRPr lang="it-IT" sz="1050" dirty="0"/>
        </a:p>
      </dgm:t>
    </dgm:pt>
    <dgm:pt modelId="{FE0A5242-3309-4AE8-9922-D1D8FAA6093D}" type="parTrans" cxnId="{947AE0D3-73B8-4D16-9CD4-143681313743}">
      <dgm:prSet/>
      <dgm:spPr/>
      <dgm:t>
        <a:bodyPr/>
        <a:lstStyle/>
        <a:p>
          <a:endParaRPr lang="it-IT"/>
        </a:p>
      </dgm:t>
    </dgm:pt>
    <dgm:pt modelId="{AC64DED5-A564-484C-8744-122BBD664BFF}" type="sibTrans" cxnId="{947AE0D3-73B8-4D16-9CD4-143681313743}">
      <dgm:prSet/>
      <dgm:spPr/>
      <dgm:t>
        <a:bodyPr/>
        <a:lstStyle/>
        <a:p>
          <a:endParaRPr lang="it-IT"/>
        </a:p>
      </dgm:t>
    </dgm:pt>
    <dgm:pt modelId="{3B1444E1-7DAC-4E3C-A22D-C569E251DF94}">
      <dgm:prSet phldrT="[Testo]" custT="1"/>
      <dgm:spPr/>
      <dgm:t>
        <a:bodyPr/>
        <a:lstStyle/>
        <a:p>
          <a:r>
            <a:rPr lang="it-IT" sz="1050" dirty="0" err="1"/>
            <a:t>Mockups</a:t>
          </a:r>
          <a:endParaRPr lang="it-IT" sz="1050" dirty="0"/>
        </a:p>
      </dgm:t>
    </dgm:pt>
    <dgm:pt modelId="{5DC48F4F-2D4E-4066-9643-7183E4A7B0DD}" type="parTrans" cxnId="{79C594B3-EC03-46F3-A01B-0F97C4613443}">
      <dgm:prSet/>
      <dgm:spPr/>
      <dgm:t>
        <a:bodyPr/>
        <a:lstStyle/>
        <a:p>
          <a:endParaRPr lang="it-IT"/>
        </a:p>
      </dgm:t>
    </dgm:pt>
    <dgm:pt modelId="{22D56227-84CD-4D3A-8257-4E161F98EC01}" type="sibTrans" cxnId="{79C594B3-EC03-46F3-A01B-0F97C4613443}">
      <dgm:prSet/>
      <dgm:spPr/>
      <dgm:t>
        <a:bodyPr/>
        <a:lstStyle/>
        <a:p>
          <a:endParaRPr lang="it-IT"/>
        </a:p>
      </dgm:t>
    </dgm:pt>
    <dgm:pt modelId="{4349CB4F-975E-42D1-B5FF-6B47BCE88679}">
      <dgm:prSet phldrT="[Testo]"/>
      <dgm:spPr/>
      <dgm:t>
        <a:bodyPr/>
        <a:lstStyle/>
        <a:p>
          <a:r>
            <a:rPr lang="it-IT" dirty="0"/>
            <a:t>Integration Test Plan </a:t>
          </a:r>
          <a:r>
            <a:rPr lang="it-IT" dirty="0" err="1"/>
            <a:t>Document</a:t>
          </a:r>
          <a:endParaRPr lang="it-IT" dirty="0"/>
        </a:p>
      </dgm:t>
    </dgm:pt>
    <dgm:pt modelId="{79482B11-32F2-4CA0-A870-BA9B6A45443E}" type="parTrans" cxnId="{64B9BB8D-4592-4A13-AD7B-ACE53DA4C6CB}">
      <dgm:prSet/>
      <dgm:spPr/>
      <dgm:t>
        <a:bodyPr/>
        <a:lstStyle/>
        <a:p>
          <a:endParaRPr lang="it-IT"/>
        </a:p>
      </dgm:t>
    </dgm:pt>
    <dgm:pt modelId="{E45133E6-267A-41CB-A1C0-B39012925EA0}" type="sibTrans" cxnId="{64B9BB8D-4592-4A13-AD7B-ACE53DA4C6CB}">
      <dgm:prSet/>
      <dgm:spPr/>
      <dgm:t>
        <a:bodyPr/>
        <a:lstStyle/>
        <a:p>
          <a:endParaRPr lang="it-IT"/>
        </a:p>
      </dgm:t>
    </dgm:pt>
    <dgm:pt modelId="{48063FD3-C95A-4E78-9E56-B8D25EC7C10F}">
      <dgm:prSet phldrT="[Testo]"/>
      <dgm:spPr/>
      <dgm:t>
        <a:bodyPr/>
        <a:lstStyle/>
        <a:p>
          <a:r>
            <a:rPr lang="it-IT" dirty="0"/>
            <a:t>Test </a:t>
          </a:r>
          <a:r>
            <a:rPr lang="it-IT" dirty="0" err="1"/>
            <a:t>Strategy</a:t>
          </a:r>
          <a:endParaRPr lang="it-IT" dirty="0"/>
        </a:p>
      </dgm:t>
    </dgm:pt>
    <dgm:pt modelId="{A3BFE14C-BA79-4A26-BDAD-263A57893500}" type="parTrans" cxnId="{681EA954-403D-4A5C-BA72-D92F5FF7CD8D}">
      <dgm:prSet/>
      <dgm:spPr/>
      <dgm:t>
        <a:bodyPr/>
        <a:lstStyle/>
        <a:p>
          <a:endParaRPr lang="it-IT"/>
        </a:p>
      </dgm:t>
    </dgm:pt>
    <dgm:pt modelId="{93166454-A601-4222-A4F7-070FC6F857DD}" type="sibTrans" cxnId="{681EA954-403D-4A5C-BA72-D92F5FF7CD8D}">
      <dgm:prSet/>
      <dgm:spPr/>
      <dgm:t>
        <a:bodyPr/>
        <a:lstStyle/>
        <a:p>
          <a:endParaRPr lang="it-IT"/>
        </a:p>
      </dgm:t>
    </dgm:pt>
    <dgm:pt modelId="{E39DF9E8-522F-4EDA-968B-7C1DAADD70D8}">
      <dgm:prSet phldrT="[Testo]"/>
      <dgm:spPr/>
      <dgm:t>
        <a:bodyPr/>
        <a:lstStyle/>
        <a:p>
          <a:r>
            <a:rPr lang="it-IT" dirty="0" err="1"/>
            <a:t>Dependencies</a:t>
          </a:r>
          <a:r>
            <a:rPr lang="it-IT" dirty="0"/>
            <a:t> Management</a:t>
          </a:r>
        </a:p>
      </dgm:t>
    </dgm:pt>
    <dgm:pt modelId="{C8C7D39E-D9A4-45D6-920C-73198A6800C3}" type="parTrans" cxnId="{061CEBDF-47D1-4F3F-A923-31B923A4CA56}">
      <dgm:prSet/>
      <dgm:spPr/>
      <dgm:t>
        <a:bodyPr/>
        <a:lstStyle/>
        <a:p>
          <a:endParaRPr lang="it-IT"/>
        </a:p>
      </dgm:t>
    </dgm:pt>
    <dgm:pt modelId="{F7BA9E4B-5B92-4F67-84EE-4DB02AA6226C}" type="sibTrans" cxnId="{061CEBDF-47D1-4F3F-A923-31B923A4CA56}">
      <dgm:prSet/>
      <dgm:spPr/>
      <dgm:t>
        <a:bodyPr/>
        <a:lstStyle/>
        <a:p>
          <a:endParaRPr lang="it-IT"/>
        </a:p>
      </dgm:t>
    </dgm:pt>
    <dgm:pt modelId="{51016A25-E4AF-4031-9279-7729D30D6F23}" type="pres">
      <dgm:prSet presAssocID="{421C6D6C-0DE7-4590-AA8E-27B33C81DC2E}" presName="rootnode" presStyleCnt="0">
        <dgm:presLayoutVars>
          <dgm:chMax/>
          <dgm:chPref/>
          <dgm:dir/>
          <dgm:animLvl val="lvl"/>
        </dgm:presLayoutVars>
      </dgm:prSet>
      <dgm:spPr/>
    </dgm:pt>
    <dgm:pt modelId="{00F08587-8D89-4B24-9094-2292A8C156BE}" type="pres">
      <dgm:prSet presAssocID="{44081CA0-4756-4492-A8A0-240D36D712F7}" presName="composite" presStyleCnt="0"/>
      <dgm:spPr/>
    </dgm:pt>
    <dgm:pt modelId="{6C2FBF37-C488-4D24-BF97-408A4DD751B2}" type="pres">
      <dgm:prSet presAssocID="{44081CA0-4756-4492-A8A0-240D36D712F7}" presName="bentUpArrow1" presStyleLbl="alignImgPlace1" presStyleIdx="0" presStyleCnt="3"/>
      <dgm:spPr/>
    </dgm:pt>
    <dgm:pt modelId="{914E330F-8DC6-4ABA-84C5-9EDCF34EF807}" type="pres">
      <dgm:prSet presAssocID="{44081CA0-4756-4492-A8A0-240D36D712F7}" presName="ParentText" presStyleLbl="node1" presStyleIdx="0" presStyleCnt="4" custScaleX="156460" custLinFactNeighborX="-14762" custLinFactNeighborY="-2559">
        <dgm:presLayoutVars>
          <dgm:chMax val="1"/>
          <dgm:chPref val="1"/>
          <dgm:bulletEnabled val="1"/>
        </dgm:presLayoutVars>
      </dgm:prSet>
      <dgm:spPr/>
    </dgm:pt>
    <dgm:pt modelId="{77A070EF-5B89-49C1-9ED6-5FF482625734}" type="pres">
      <dgm:prSet presAssocID="{44081CA0-4756-4492-A8A0-240D36D712F7}" presName="ChildText" presStyleLbl="revTx" presStyleIdx="0" presStyleCnt="4" custScaleX="171057" custLinFactNeighborX="61199" custLinFactNeighborY="-1140">
        <dgm:presLayoutVars>
          <dgm:chMax val="0"/>
          <dgm:chPref val="0"/>
          <dgm:bulletEnabled val="1"/>
        </dgm:presLayoutVars>
      </dgm:prSet>
      <dgm:spPr/>
    </dgm:pt>
    <dgm:pt modelId="{D68C102D-9232-455C-BDAB-701B11E05EC8}" type="pres">
      <dgm:prSet presAssocID="{573E79B4-387E-4A25-B573-A2FA765B09DD}" presName="sibTrans" presStyleCnt="0"/>
      <dgm:spPr/>
    </dgm:pt>
    <dgm:pt modelId="{3510D65B-65C1-49B2-A8EB-55F6A5F5266C}" type="pres">
      <dgm:prSet presAssocID="{87FEB241-A2D8-498C-893A-EDC5E168A406}" presName="composite" presStyleCnt="0"/>
      <dgm:spPr/>
    </dgm:pt>
    <dgm:pt modelId="{C0BB6B26-1A76-4BE9-AE36-D7591DD5916A}" type="pres">
      <dgm:prSet presAssocID="{87FEB241-A2D8-498C-893A-EDC5E168A406}" presName="bentUpArrow1" presStyleLbl="alignImgPlace1" presStyleIdx="1" presStyleCnt="3" custLinFactNeighborX="30416"/>
      <dgm:spPr/>
    </dgm:pt>
    <dgm:pt modelId="{671EE420-0F2A-40D3-8859-59FF3A51159C}" type="pres">
      <dgm:prSet presAssocID="{87FEB241-A2D8-498C-893A-EDC5E168A406}" presName="ParentText" presStyleLbl="node1" presStyleIdx="1" presStyleCnt="4" custLinFactNeighborX="8519">
        <dgm:presLayoutVars>
          <dgm:chMax val="1"/>
          <dgm:chPref val="1"/>
          <dgm:bulletEnabled val="1"/>
        </dgm:presLayoutVars>
      </dgm:prSet>
      <dgm:spPr/>
    </dgm:pt>
    <dgm:pt modelId="{1A510B4C-4AE0-4FBE-BA48-909DBEACD809}" type="pres">
      <dgm:prSet presAssocID="{87FEB241-A2D8-498C-893A-EDC5E168A406}" presName="ChildText" presStyleLbl="revTx" presStyleIdx="1" presStyleCnt="4" custScaleX="141561" custLinFactNeighborX="32110" custLinFactNeighborY="-1140">
        <dgm:presLayoutVars>
          <dgm:chMax val="0"/>
          <dgm:chPref val="0"/>
          <dgm:bulletEnabled val="1"/>
        </dgm:presLayoutVars>
      </dgm:prSet>
      <dgm:spPr/>
    </dgm:pt>
    <dgm:pt modelId="{B9633DF8-BBD9-46A0-BBC0-BDECFC6A2A85}" type="pres">
      <dgm:prSet presAssocID="{528A9177-9076-4D87-A9A6-E22690E120CA}" presName="sibTrans" presStyleCnt="0"/>
      <dgm:spPr/>
    </dgm:pt>
    <dgm:pt modelId="{32C7D346-97DD-4594-90F7-75FEBEBAC0DE}" type="pres">
      <dgm:prSet presAssocID="{4C3B0DF0-181F-4239-A3C5-A7E4D72D9816}" presName="composite" presStyleCnt="0"/>
      <dgm:spPr/>
    </dgm:pt>
    <dgm:pt modelId="{83F37F2B-DC62-4BD7-8453-1710455A47D0}" type="pres">
      <dgm:prSet presAssocID="{4C3B0DF0-181F-4239-A3C5-A7E4D72D9816}" presName="bentUpArrow1" presStyleLbl="alignImgPlace1" presStyleIdx="2" presStyleCnt="3" custLinFactNeighborX="47398"/>
      <dgm:spPr/>
    </dgm:pt>
    <dgm:pt modelId="{FCEF47E1-F7C9-4952-9A59-7A8ADFC6512C}" type="pres">
      <dgm:prSet presAssocID="{4C3B0DF0-181F-4239-A3C5-A7E4D72D9816}" presName="ParentText" presStyleLbl="node1" presStyleIdx="2" presStyleCnt="4" custLinFactNeighborX="10955" custLinFactNeighborY="-5492">
        <dgm:presLayoutVars>
          <dgm:chMax val="1"/>
          <dgm:chPref val="1"/>
          <dgm:bulletEnabled val="1"/>
        </dgm:presLayoutVars>
      </dgm:prSet>
      <dgm:spPr/>
    </dgm:pt>
    <dgm:pt modelId="{718CB23B-2EE5-4A86-806D-A5F0F6DD2C59}" type="pres">
      <dgm:prSet presAssocID="{4C3B0DF0-181F-4239-A3C5-A7E4D72D9816}" presName="ChildText" presStyleLbl="revTx" presStyleIdx="2" presStyleCnt="4" custScaleX="179600" custLinFactNeighborX="62243" custLinFactNeighborY="-3011">
        <dgm:presLayoutVars>
          <dgm:chMax val="0"/>
          <dgm:chPref val="0"/>
          <dgm:bulletEnabled val="1"/>
        </dgm:presLayoutVars>
      </dgm:prSet>
      <dgm:spPr/>
    </dgm:pt>
    <dgm:pt modelId="{F6BE1212-5254-4AD7-B101-AE32431A514D}" type="pres">
      <dgm:prSet presAssocID="{99A73605-00D5-4079-9277-1E8926CC0AE5}" presName="sibTrans" presStyleCnt="0"/>
      <dgm:spPr/>
    </dgm:pt>
    <dgm:pt modelId="{B1F66E0D-38B0-4E8E-959C-916236CFE7C9}" type="pres">
      <dgm:prSet presAssocID="{4349CB4F-975E-42D1-B5FF-6B47BCE88679}" presName="composite" presStyleCnt="0"/>
      <dgm:spPr/>
    </dgm:pt>
    <dgm:pt modelId="{ED121455-83E1-4833-9E3C-464E5BEC3E07}" type="pres">
      <dgm:prSet presAssocID="{4349CB4F-975E-42D1-B5FF-6B47BCE88679}" presName="ParentText" presStyleLbl="node1" presStyleIdx="3" presStyleCnt="4" custLinFactNeighborX="20564">
        <dgm:presLayoutVars>
          <dgm:chMax val="1"/>
          <dgm:chPref val="1"/>
          <dgm:bulletEnabled val="1"/>
        </dgm:presLayoutVars>
      </dgm:prSet>
      <dgm:spPr/>
    </dgm:pt>
    <dgm:pt modelId="{93D31552-438A-452F-BE50-5BA3B91E83BE}" type="pres">
      <dgm:prSet presAssocID="{4349CB4F-975E-42D1-B5FF-6B47BCE88679}" presName="FinalChildText" presStyleLbl="revTx" presStyleIdx="3" presStyleCnt="4" custLinFactNeighborX="25943">
        <dgm:presLayoutVars>
          <dgm:chMax val="0"/>
          <dgm:chPref val="0"/>
          <dgm:bulletEnabled val="1"/>
        </dgm:presLayoutVars>
      </dgm:prSet>
      <dgm:spPr/>
    </dgm:pt>
  </dgm:ptLst>
  <dgm:cxnLst>
    <dgm:cxn modelId="{1217E2AF-21AC-4A91-9122-3EAD6CD6B3B9}" type="presOf" srcId="{9C3407E7-E27D-4AAE-BB92-9F956DBEC9E6}" destId="{1A510B4C-4AE0-4FBE-BA48-909DBEACD809}" srcOrd="0" destOrd="2" presId="urn:microsoft.com/office/officeart/2005/8/layout/StepDownProcess"/>
    <dgm:cxn modelId="{E847745A-8C62-429D-9BFD-C3BA3F70C7CA}" type="presOf" srcId="{3B1444E1-7DAC-4E3C-A22D-C569E251DF94}" destId="{718CB23B-2EE5-4A86-806D-A5F0F6DD2C59}" srcOrd="0" destOrd="3" presId="urn:microsoft.com/office/officeart/2005/8/layout/StepDownProcess"/>
    <dgm:cxn modelId="{C65C0F5E-4E1D-430C-84AA-F7BCB5C85BD0}" srcId="{4C3B0DF0-181F-4239-A3C5-A7E4D72D9816}" destId="{FE338017-F7EC-42AC-A362-BFE878DD9C7C}" srcOrd="0" destOrd="0" parTransId="{7DE778E7-1753-46CF-8BD3-5BFE387F9214}" sibTransId="{36DCDABD-58C6-4FEF-944A-D72D7ADDABD9}"/>
    <dgm:cxn modelId="{1BD61EC9-B050-4AD6-82A7-146BFBB153ED}" srcId="{87FEB241-A2D8-498C-893A-EDC5E168A406}" destId="{50118501-F33B-4DB9-B2AE-B9275F3E4F9D}" srcOrd="3" destOrd="0" parTransId="{E4DF424C-198D-4101-B811-562D1492705A}" sibTransId="{2DA3E07B-6B4F-4E58-A37C-2813B9A28A05}"/>
    <dgm:cxn modelId="{FDB5EC3D-DC35-4F28-9C44-F42F1D57470F}" type="presOf" srcId="{E39DF9E8-522F-4EDA-968B-7C1DAADD70D8}" destId="{93D31552-438A-452F-BE50-5BA3B91E83BE}" srcOrd="0" destOrd="1" presId="urn:microsoft.com/office/officeart/2005/8/layout/StepDownProcess"/>
    <dgm:cxn modelId="{B61FBD2F-1131-40A6-A833-B087EF045F99}" type="presOf" srcId="{44081CA0-4756-4492-A8A0-240D36D712F7}" destId="{914E330F-8DC6-4ABA-84C5-9EDCF34EF807}" srcOrd="0" destOrd="0" presId="urn:microsoft.com/office/officeart/2005/8/layout/StepDownProcess"/>
    <dgm:cxn modelId="{CD927267-319C-47F1-B911-653160DA205B}" type="presOf" srcId="{9C189EFA-B88A-4FDD-8051-743C92C82FB7}" destId="{718CB23B-2EE5-4A86-806D-A5F0F6DD2C59}" srcOrd="0" destOrd="1" presId="urn:microsoft.com/office/officeart/2005/8/layout/StepDownProcess"/>
    <dgm:cxn modelId="{892BAFF4-3CEE-4F3A-BDBE-AD143008D5F3}" type="presOf" srcId="{FE338017-F7EC-42AC-A362-BFE878DD9C7C}" destId="{718CB23B-2EE5-4A86-806D-A5F0F6DD2C59}" srcOrd="0" destOrd="0" presId="urn:microsoft.com/office/officeart/2005/8/layout/StepDownProcess"/>
    <dgm:cxn modelId="{2D0409C6-1E2C-4DF2-883D-65B58C197B3C}" type="presOf" srcId="{8C66AB56-A827-4C9F-B4EC-744674659B2C}" destId="{77A070EF-5B89-49C1-9ED6-5FF482625734}" srcOrd="0" destOrd="3" presId="urn:microsoft.com/office/officeart/2005/8/layout/StepDownProcess"/>
    <dgm:cxn modelId="{C7D73FEF-A739-4832-8877-68CDF77E116E}" type="presOf" srcId="{127E39C7-89D3-4455-8A01-C07EFD62BD27}" destId="{718CB23B-2EE5-4A86-806D-A5F0F6DD2C59}" srcOrd="0" destOrd="2" presId="urn:microsoft.com/office/officeart/2005/8/layout/StepDownProcess"/>
    <dgm:cxn modelId="{15FB6133-9B3E-4F4C-96D1-79657DF58B3E}" srcId="{421C6D6C-0DE7-4590-AA8E-27B33C81DC2E}" destId="{44081CA0-4756-4492-A8A0-240D36D712F7}" srcOrd="0" destOrd="0" parTransId="{895A6B89-7211-4111-822E-45D36923C6DE}" sibTransId="{573E79B4-387E-4A25-B573-A2FA765B09DD}"/>
    <dgm:cxn modelId="{E91228CE-6D22-4EF7-91A2-ED1C64CE3C5D}" srcId="{87FEB241-A2D8-498C-893A-EDC5E168A406}" destId="{E9592D74-7AFC-4E58-9F5C-311AF4C08A3B}" srcOrd="1" destOrd="0" parTransId="{24E1D787-7005-4929-816B-ACDB9C705970}" sibTransId="{62C6A9A9-4471-4BDA-ABFB-3BC24BCD1B40}"/>
    <dgm:cxn modelId="{79C594B3-EC03-46F3-A01B-0F97C4613443}" srcId="{4C3B0DF0-181F-4239-A3C5-A7E4D72D9816}" destId="{3B1444E1-7DAC-4E3C-A22D-C569E251DF94}" srcOrd="3" destOrd="0" parTransId="{5DC48F4F-2D4E-4066-9643-7183E4A7B0DD}" sibTransId="{22D56227-84CD-4D3A-8257-4E161F98EC01}"/>
    <dgm:cxn modelId="{4E97272B-EF15-4945-A966-4363665AF124}" type="presOf" srcId="{08BF6FDC-ECCD-4619-8E8F-E22E0ADDF4ED}" destId="{77A070EF-5B89-49C1-9ED6-5FF482625734}" srcOrd="0" destOrd="0" presId="urn:microsoft.com/office/officeart/2005/8/layout/StepDownProcess"/>
    <dgm:cxn modelId="{CA572F54-D640-42C4-BED4-3F10ACB84595}" type="presOf" srcId="{50118501-F33B-4DB9-B2AE-B9275F3E4F9D}" destId="{1A510B4C-4AE0-4FBE-BA48-909DBEACD809}" srcOrd="0" destOrd="3" presId="urn:microsoft.com/office/officeart/2005/8/layout/StepDownProcess"/>
    <dgm:cxn modelId="{1FB84522-DCFA-4ADE-8183-B7CFC4DFC201}" type="presOf" srcId="{4C3B0DF0-181F-4239-A3C5-A7E4D72D9816}" destId="{FCEF47E1-F7C9-4952-9A59-7A8ADFC6512C}" srcOrd="0" destOrd="0" presId="urn:microsoft.com/office/officeart/2005/8/layout/StepDownProcess"/>
    <dgm:cxn modelId="{907402BC-2411-44BE-A013-5727616C447B}" srcId="{4C3B0DF0-181F-4239-A3C5-A7E4D72D9816}" destId="{9C189EFA-B88A-4FDD-8051-743C92C82FB7}" srcOrd="1" destOrd="0" parTransId="{E8B76E1A-4F43-404F-85E9-787BC371576F}" sibTransId="{67DEAB85-3CED-4FC2-804F-C4774E5086CC}"/>
    <dgm:cxn modelId="{D6277A97-C34A-4D16-8B7C-8AB87D93F555}" srcId="{87FEB241-A2D8-498C-893A-EDC5E168A406}" destId="{54EDD49C-6535-46B6-99B0-D6EFA3CA7453}" srcOrd="0" destOrd="0" parTransId="{DEE292A8-6802-48A9-844E-DFC02414BBCC}" sibTransId="{4A27F538-9D41-4360-B0C0-74F806F8E38A}"/>
    <dgm:cxn modelId="{C14AD7F9-8886-4700-8760-1BB0684B7B0D}" srcId="{44081CA0-4756-4492-A8A0-240D36D712F7}" destId="{E9058C14-A702-4549-B0BB-BD542339259B}" srcOrd="1" destOrd="0" parTransId="{9D5BFD7A-677E-4AC6-B4C3-29366B518946}" sibTransId="{52E33367-8509-484E-ABB2-99AFFAB06BD8}"/>
    <dgm:cxn modelId="{061CEBDF-47D1-4F3F-A923-31B923A4CA56}" srcId="{4349CB4F-975E-42D1-B5FF-6B47BCE88679}" destId="{E39DF9E8-522F-4EDA-968B-7C1DAADD70D8}" srcOrd="1" destOrd="0" parTransId="{C8C7D39E-D9A4-45D6-920C-73198A6800C3}" sibTransId="{F7BA9E4B-5B92-4F67-84EE-4DB02AA6226C}"/>
    <dgm:cxn modelId="{9A5E548B-D013-4F83-9565-EEBB3B183C6D}" type="presOf" srcId="{E9058C14-A702-4549-B0BB-BD542339259B}" destId="{77A070EF-5B89-49C1-9ED6-5FF482625734}" srcOrd="0" destOrd="1" presId="urn:microsoft.com/office/officeart/2005/8/layout/StepDownProcess"/>
    <dgm:cxn modelId="{7D9F07FC-637A-472D-8E13-29967F77BD0D}" type="presOf" srcId="{D94D6C91-63AD-4DDB-A088-1C26240B9938}" destId="{77A070EF-5B89-49C1-9ED6-5FF482625734}" srcOrd="0" destOrd="2" presId="urn:microsoft.com/office/officeart/2005/8/layout/StepDownProcess"/>
    <dgm:cxn modelId="{2BC675A4-5CD5-48E0-87F4-1AD09C9B0B8D}" srcId="{44081CA0-4756-4492-A8A0-240D36D712F7}" destId="{8C66AB56-A827-4C9F-B4EC-744674659B2C}" srcOrd="3" destOrd="0" parTransId="{8D1169CE-B220-41E8-A931-2C560F2C13DF}" sibTransId="{B0C896CE-7773-4C97-A546-9145ED9BE25B}"/>
    <dgm:cxn modelId="{8FA3B36E-5D09-45B5-8375-1142D308FC02}" srcId="{421C6D6C-0DE7-4590-AA8E-27B33C81DC2E}" destId="{87FEB241-A2D8-498C-893A-EDC5E168A406}" srcOrd="1" destOrd="0" parTransId="{CB38E9B7-2B2A-48A4-A4BF-DB9F659C986D}" sibTransId="{528A9177-9076-4D87-A9A6-E22690E120CA}"/>
    <dgm:cxn modelId="{794761DB-8CAA-49AB-91F3-EEEBCF80C456}" type="presOf" srcId="{421C6D6C-0DE7-4590-AA8E-27B33C81DC2E}" destId="{51016A25-E4AF-4031-9279-7729D30D6F23}" srcOrd="0" destOrd="0" presId="urn:microsoft.com/office/officeart/2005/8/layout/StepDownProcess"/>
    <dgm:cxn modelId="{947AE0D3-73B8-4D16-9CD4-143681313743}" srcId="{4C3B0DF0-181F-4239-A3C5-A7E4D72D9816}" destId="{127E39C7-89D3-4455-8A01-C07EFD62BD27}" srcOrd="2" destOrd="0" parTransId="{FE0A5242-3309-4AE8-9922-D1D8FAA6093D}" sibTransId="{AC64DED5-A564-484C-8744-122BBD664BFF}"/>
    <dgm:cxn modelId="{64B9BB8D-4592-4A13-AD7B-ACE53DA4C6CB}" srcId="{421C6D6C-0DE7-4590-AA8E-27B33C81DC2E}" destId="{4349CB4F-975E-42D1-B5FF-6B47BCE88679}" srcOrd="3" destOrd="0" parTransId="{79482B11-32F2-4CA0-A870-BA9B6A45443E}" sibTransId="{E45133E6-267A-41CB-A1C0-B39012925EA0}"/>
    <dgm:cxn modelId="{681EA954-403D-4A5C-BA72-D92F5FF7CD8D}" srcId="{4349CB4F-975E-42D1-B5FF-6B47BCE88679}" destId="{48063FD3-C95A-4E78-9E56-B8D25EC7C10F}" srcOrd="0" destOrd="0" parTransId="{A3BFE14C-BA79-4A26-BDAD-263A57893500}" sibTransId="{93166454-A601-4222-A4F7-070FC6F857DD}"/>
    <dgm:cxn modelId="{9754EA9E-23F3-4454-A557-ADDC37341096}" srcId="{87FEB241-A2D8-498C-893A-EDC5E168A406}" destId="{9C3407E7-E27D-4AAE-BB92-9F956DBEC9E6}" srcOrd="2" destOrd="0" parTransId="{C7A9E5DE-EDF8-4A8E-8B4F-80EE596E6FA7}" sibTransId="{9B15B481-0A3E-4909-A948-D5D47C1223EB}"/>
    <dgm:cxn modelId="{9C0EC37B-4ED0-4097-8D4A-A29DBA17EB88}" srcId="{421C6D6C-0DE7-4590-AA8E-27B33C81DC2E}" destId="{4C3B0DF0-181F-4239-A3C5-A7E4D72D9816}" srcOrd="2" destOrd="0" parTransId="{8B13EF62-16E1-4F74-AA75-FCFB83846BAE}" sibTransId="{99A73605-00D5-4079-9277-1E8926CC0AE5}"/>
    <dgm:cxn modelId="{045D738F-191E-4A6A-B109-6A58C3ABFA5D}" srcId="{44081CA0-4756-4492-A8A0-240D36D712F7}" destId="{D94D6C91-63AD-4DDB-A088-1C26240B9938}" srcOrd="2" destOrd="0" parTransId="{3903CE0C-8F3F-4B4A-B4A1-90AE6DF48E48}" sibTransId="{7F791E49-2842-4C2E-90C5-A157BC0A2579}"/>
    <dgm:cxn modelId="{317A1B17-EE2C-4DBA-9D08-98657B294B5F}" type="presOf" srcId="{87FEB241-A2D8-498C-893A-EDC5E168A406}" destId="{671EE420-0F2A-40D3-8859-59FF3A51159C}" srcOrd="0" destOrd="0" presId="urn:microsoft.com/office/officeart/2005/8/layout/StepDownProcess"/>
    <dgm:cxn modelId="{69741AB0-2033-4F57-AE2E-FB697E670A91}" type="presOf" srcId="{54EDD49C-6535-46B6-99B0-D6EFA3CA7453}" destId="{1A510B4C-4AE0-4FBE-BA48-909DBEACD809}" srcOrd="0" destOrd="0" presId="urn:microsoft.com/office/officeart/2005/8/layout/StepDownProcess"/>
    <dgm:cxn modelId="{9FBD0A45-2826-4043-A3BC-5A233247CAD3}" type="presOf" srcId="{48063FD3-C95A-4E78-9E56-B8D25EC7C10F}" destId="{93D31552-438A-452F-BE50-5BA3B91E83BE}" srcOrd="0" destOrd="0" presId="urn:microsoft.com/office/officeart/2005/8/layout/StepDownProcess"/>
    <dgm:cxn modelId="{C6EAB0C1-E3E5-48BE-8744-E93D2FDAFEE5}" type="presOf" srcId="{E9592D74-7AFC-4E58-9F5C-311AF4C08A3B}" destId="{1A510B4C-4AE0-4FBE-BA48-909DBEACD809}" srcOrd="0" destOrd="1" presId="urn:microsoft.com/office/officeart/2005/8/layout/StepDownProcess"/>
    <dgm:cxn modelId="{B8F3048A-9E8C-46E5-B72B-A57EB773D998}" type="presOf" srcId="{4349CB4F-975E-42D1-B5FF-6B47BCE88679}" destId="{ED121455-83E1-4833-9E3C-464E5BEC3E07}" srcOrd="0" destOrd="0" presId="urn:microsoft.com/office/officeart/2005/8/layout/StepDownProcess"/>
    <dgm:cxn modelId="{32F2DD93-41A8-4C7E-91DE-81FE4BA790E7}" srcId="{44081CA0-4756-4492-A8A0-240D36D712F7}" destId="{08BF6FDC-ECCD-4619-8E8F-E22E0ADDF4ED}" srcOrd="0" destOrd="0" parTransId="{99314912-CC75-40A5-BC71-8434DDABBC41}" sibTransId="{3F6913DC-1AA4-4D2A-A0B1-D3963A6C0206}"/>
    <dgm:cxn modelId="{0585ECBD-85F8-47A1-947B-A12B1F54899C}" type="presParOf" srcId="{51016A25-E4AF-4031-9279-7729D30D6F23}" destId="{00F08587-8D89-4B24-9094-2292A8C156BE}" srcOrd="0" destOrd="0" presId="urn:microsoft.com/office/officeart/2005/8/layout/StepDownProcess"/>
    <dgm:cxn modelId="{DD972375-39A3-44E9-A6C4-9F2B77966735}" type="presParOf" srcId="{00F08587-8D89-4B24-9094-2292A8C156BE}" destId="{6C2FBF37-C488-4D24-BF97-408A4DD751B2}" srcOrd="0" destOrd="0" presId="urn:microsoft.com/office/officeart/2005/8/layout/StepDownProcess"/>
    <dgm:cxn modelId="{D8DE6613-F8C6-43FA-A199-EC9DE532620B}" type="presParOf" srcId="{00F08587-8D89-4B24-9094-2292A8C156BE}" destId="{914E330F-8DC6-4ABA-84C5-9EDCF34EF807}" srcOrd="1" destOrd="0" presId="urn:microsoft.com/office/officeart/2005/8/layout/StepDownProcess"/>
    <dgm:cxn modelId="{82CB4D79-72C0-4695-A2F6-A6F99163985A}" type="presParOf" srcId="{00F08587-8D89-4B24-9094-2292A8C156BE}" destId="{77A070EF-5B89-49C1-9ED6-5FF482625734}" srcOrd="2" destOrd="0" presId="urn:microsoft.com/office/officeart/2005/8/layout/StepDownProcess"/>
    <dgm:cxn modelId="{583F3256-137C-4E98-898B-38CF9869FD6A}" type="presParOf" srcId="{51016A25-E4AF-4031-9279-7729D30D6F23}" destId="{D68C102D-9232-455C-BDAB-701B11E05EC8}" srcOrd="1" destOrd="0" presId="urn:microsoft.com/office/officeart/2005/8/layout/StepDownProcess"/>
    <dgm:cxn modelId="{DA490C9B-51B4-4DF8-BFA3-66C7DB768334}" type="presParOf" srcId="{51016A25-E4AF-4031-9279-7729D30D6F23}" destId="{3510D65B-65C1-49B2-A8EB-55F6A5F5266C}" srcOrd="2" destOrd="0" presId="urn:microsoft.com/office/officeart/2005/8/layout/StepDownProcess"/>
    <dgm:cxn modelId="{F001F3F8-1C0C-4519-9FB8-2479E64B238B}" type="presParOf" srcId="{3510D65B-65C1-49B2-A8EB-55F6A5F5266C}" destId="{C0BB6B26-1A76-4BE9-AE36-D7591DD5916A}" srcOrd="0" destOrd="0" presId="urn:microsoft.com/office/officeart/2005/8/layout/StepDownProcess"/>
    <dgm:cxn modelId="{C7A6C531-499B-49C3-A787-45C94285B0EE}" type="presParOf" srcId="{3510D65B-65C1-49B2-A8EB-55F6A5F5266C}" destId="{671EE420-0F2A-40D3-8859-59FF3A51159C}" srcOrd="1" destOrd="0" presId="urn:microsoft.com/office/officeart/2005/8/layout/StepDownProcess"/>
    <dgm:cxn modelId="{E57456DD-01E9-442B-B808-A01906483FF3}" type="presParOf" srcId="{3510D65B-65C1-49B2-A8EB-55F6A5F5266C}" destId="{1A510B4C-4AE0-4FBE-BA48-909DBEACD809}" srcOrd="2" destOrd="0" presId="urn:microsoft.com/office/officeart/2005/8/layout/StepDownProcess"/>
    <dgm:cxn modelId="{2602B588-39C6-41B0-8BD5-A6DD32B01798}" type="presParOf" srcId="{51016A25-E4AF-4031-9279-7729D30D6F23}" destId="{B9633DF8-BBD9-46A0-BBC0-BDECFC6A2A85}" srcOrd="3" destOrd="0" presId="urn:microsoft.com/office/officeart/2005/8/layout/StepDownProcess"/>
    <dgm:cxn modelId="{FA8C9602-C7E1-40E7-8992-60C6690BF73E}" type="presParOf" srcId="{51016A25-E4AF-4031-9279-7729D30D6F23}" destId="{32C7D346-97DD-4594-90F7-75FEBEBAC0DE}" srcOrd="4" destOrd="0" presId="urn:microsoft.com/office/officeart/2005/8/layout/StepDownProcess"/>
    <dgm:cxn modelId="{C97EA1C7-D175-4C17-9714-FE2B86DB5B9D}" type="presParOf" srcId="{32C7D346-97DD-4594-90F7-75FEBEBAC0DE}" destId="{83F37F2B-DC62-4BD7-8453-1710455A47D0}" srcOrd="0" destOrd="0" presId="urn:microsoft.com/office/officeart/2005/8/layout/StepDownProcess"/>
    <dgm:cxn modelId="{7B7049C6-5B69-43F8-93FB-3AD1361FC2CB}" type="presParOf" srcId="{32C7D346-97DD-4594-90F7-75FEBEBAC0DE}" destId="{FCEF47E1-F7C9-4952-9A59-7A8ADFC6512C}" srcOrd="1" destOrd="0" presId="urn:microsoft.com/office/officeart/2005/8/layout/StepDownProcess"/>
    <dgm:cxn modelId="{A6DC00BB-051B-48E7-86DD-69F949EB0DA6}" type="presParOf" srcId="{32C7D346-97DD-4594-90F7-75FEBEBAC0DE}" destId="{718CB23B-2EE5-4A86-806D-A5F0F6DD2C59}" srcOrd="2" destOrd="0" presId="urn:microsoft.com/office/officeart/2005/8/layout/StepDownProcess"/>
    <dgm:cxn modelId="{865C7FF5-1407-4DE0-B735-10F03CF03920}" type="presParOf" srcId="{51016A25-E4AF-4031-9279-7729D30D6F23}" destId="{F6BE1212-5254-4AD7-B101-AE32431A514D}" srcOrd="5" destOrd="0" presId="urn:microsoft.com/office/officeart/2005/8/layout/StepDownProcess"/>
    <dgm:cxn modelId="{122E8D5B-89D6-4A51-900E-BB466A380B32}" type="presParOf" srcId="{51016A25-E4AF-4031-9279-7729D30D6F23}" destId="{B1F66E0D-38B0-4E8E-959C-916236CFE7C9}" srcOrd="6" destOrd="0" presId="urn:microsoft.com/office/officeart/2005/8/layout/StepDownProcess"/>
    <dgm:cxn modelId="{D2A76EEC-47ED-4B5A-A6E8-2964FBEB200C}" type="presParOf" srcId="{B1F66E0D-38B0-4E8E-959C-916236CFE7C9}" destId="{ED121455-83E1-4833-9E3C-464E5BEC3E07}" srcOrd="0" destOrd="0" presId="urn:microsoft.com/office/officeart/2005/8/layout/StepDownProcess"/>
    <dgm:cxn modelId="{079D36B6-7598-4255-A8EB-74FF76169E30}" type="presParOf" srcId="{B1F66E0D-38B0-4E8E-959C-916236CFE7C9}" destId="{93D31552-438A-452F-BE50-5BA3B91E83B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1C6D6C-0DE7-4590-AA8E-27B33C81DC2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081CA0-4756-4492-A8A0-240D36D712F7}">
      <dgm:prSet phldrT="[Testo]" custT="1"/>
      <dgm:spPr/>
      <dgm:t>
        <a:bodyPr/>
        <a:lstStyle/>
        <a:p>
          <a:r>
            <a:rPr lang="it-IT" sz="1600" dirty="0" err="1"/>
            <a:t>Requirements</a:t>
          </a:r>
          <a:r>
            <a:rPr lang="it-IT" sz="1600" dirty="0"/>
            <a:t> Analysis</a:t>
          </a:r>
        </a:p>
        <a:p>
          <a:r>
            <a:rPr lang="it-IT" sz="1600" dirty="0"/>
            <a:t>and </a:t>
          </a:r>
        </a:p>
        <a:p>
          <a:r>
            <a:rPr lang="it-IT" sz="1600" dirty="0" err="1"/>
            <a:t>Specification</a:t>
          </a:r>
          <a:r>
            <a:rPr lang="it-IT" sz="1600" dirty="0"/>
            <a:t> </a:t>
          </a:r>
          <a:r>
            <a:rPr lang="it-IT" sz="1600" dirty="0" err="1"/>
            <a:t>Document</a:t>
          </a:r>
          <a:endParaRPr lang="it-IT" sz="1600" dirty="0"/>
        </a:p>
      </dgm:t>
    </dgm:pt>
    <dgm:pt modelId="{895A6B89-7211-4111-822E-45D36923C6DE}" type="parTrans" cxnId="{15FB6133-9B3E-4F4C-96D1-79657DF58B3E}">
      <dgm:prSet/>
      <dgm:spPr/>
      <dgm:t>
        <a:bodyPr/>
        <a:lstStyle/>
        <a:p>
          <a:endParaRPr lang="it-IT"/>
        </a:p>
      </dgm:t>
    </dgm:pt>
    <dgm:pt modelId="{573E79B4-387E-4A25-B573-A2FA765B09DD}" type="sibTrans" cxnId="{15FB6133-9B3E-4F4C-96D1-79657DF58B3E}">
      <dgm:prSet/>
      <dgm:spPr/>
      <dgm:t>
        <a:bodyPr/>
        <a:lstStyle/>
        <a:p>
          <a:endParaRPr lang="it-IT"/>
        </a:p>
      </dgm:t>
    </dgm:pt>
    <dgm:pt modelId="{08BF6FDC-ECCD-4619-8E8F-E22E0ADDF4ED}">
      <dgm:prSet phldrT="[Testo]" custT="1"/>
      <dgm:spPr/>
      <dgm:t>
        <a:bodyPr/>
        <a:lstStyle/>
        <a:p>
          <a:r>
            <a:rPr lang="it-IT" sz="1050" dirty="0" err="1"/>
            <a:t>Goals</a:t>
          </a:r>
          <a:endParaRPr lang="it-IT" sz="1050" dirty="0"/>
        </a:p>
      </dgm:t>
    </dgm:pt>
    <dgm:pt modelId="{99314912-CC75-40A5-BC71-8434DDABBC41}" type="parTrans" cxnId="{32F2DD93-41A8-4C7E-91DE-81FE4BA790E7}">
      <dgm:prSet/>
      <dgm:spPr/>
      <dgm:t>
        <a:bodyPr/>
        <a:lstStyle/>
        <a:p>
          <a:endParaRPr lang="it-IT"/>
        </a:p>
      </dgm:t>
    </dgm:pt>
    <dgm:pt modelId="{3F6913DC-1AA4-4D2A-A0B1-D3963A6C0206}" type="sibTrans" cxnId="{32F2DD93-41A8-4C7E-91DE-81FE4BA790E7}">
      <dgm:prSet/>
      <dgm:spPr/>
      <dgm:t>
        <a:bodyPr/>
        <a:lstStyle/>
        <a:p>
          <a:endParaRPr lang="it-IT"/>
        </a:p>
      </dgm:t>
    </dgm:pt>
    <dgm:pt modelId="{87FEB241-A2D8-498C-893A-EDC5E168A406}">
      <dgm:prSet phldrT="[Tes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it-IT" dirty="0"/>
            <a:t>Project Planning</a:t>
          </a:r>
        </a:p>
      </dgm:t>
    </dgm:pt>
    <dgm:pt modelId="{CB38E9B7-2B2A-48A4-A4BF-DB9F659C986D}" type="parTrans" cxnId="{8FA3B36E-5D09-45B5-8375-1142D308FC02}">
      <dgm:prSet/>
      <dgm:spPr/>
      <dgm:t>
        <a:bodyPr/>
        <a:lstStyle/>
        <a:p>
          <a:endParaRPr lang="it-IT"/>
        </a:p>
      </dgm:t>
    </dgm:pt>
    <dgm:pt modelId="{528A9177-9076-4D87-A9A6-E22690E120CA}" type="sibTrans" cxnId="{8FA3B36E-5D09-45B5-8375-1142D308FC02}">
      <dgm:prSet/>
      <dgm:spPr/>
      <dgm:t>
        <a:bodyPr/>
        <a:lstStyle/>
        <a:p>
          <a:endParaRPr lang="it-IT"/>
        </a:p>
      </dgm:t>
    </dgm:pt>
    <dgm:pt modelId="{54EDD49C-6535-46B6-99B0-D6EFA3CA7453}">
      <dgm:prSet phldrT="[Testo]" custT="1"/>
      <dgm:spPr/>
      <dgm:t>
        <a:bodyPr/>
        <a:lstStyle/>
        <a:p>
          <a:r>
            <a:rPr lang="it-IT" sz="1050" dirty="0" err="1"/>
            <a:t>Function</a:t>
          </a:r>
          <a:r>
            <a:rPr lang="it-IT" sz="1050" dirty="0"/>
            <a:t> Points Analysis</a:t>
          </a:r>
        </a:p>
      </dgm:t>
    </dgm:pt>
    <dgm:pt modelId="{DEE292A8-6802-48A9-844E-DFC02414BBCC}" type="parTrans" cxnId="{D6277A97-C34A-4D16-8B7C-8AB87D93F555}">
      <dgm:prSet/>
      <dgm:spPr/>
      <dgm:t>
        <a:bodyPr/>
        <a:lstStyle/>
        <a:p>
          <a:endParaRPr lang="it-IT"/>
        </a:p>
      </dgm:t>
    </dgm:pt>
    <dgm:pt modelId="{4A27F538-9D41-4360-B0C0-74F806F8E38A}" type="sibTrans" cxnId="{D6277A97-C34A-4D16-8B7C-8AB87D93F555}">
      <dgm:prSet/>
      <dgm:spPr/>
      <dgm:t>
        <a:bodyPr/>
        <a:lstStyle/>
        <a:p>
          <a:endParaRPr lang="it-IT"/>
        </a:p>
      </dgm:t>
    </dgm:pt>
    <dgm:pt modelId="{4C3B0DF0-181F-4239-A3C5-A7E4D72D9816}">
      <dgm:prSet phldrT="[Testo]"/>
      <dgm:spPr/>
      <dgm:t>
        <a:bodyPr/>
        <a:lstStyle/>
        <a:p>
          <a:r>
            <a:rPr lang="it-IT" dirty="0" err="1"/>
            <a:t>Desing</a:t>
          </a:r>
          <a:r>
            <a:rPr lang="it-IT" dirty="0"/>
            <a:t> </a:t>
          </a:r>
          <a:r>
            <a:rPr lang="it-IT" dirty="0" err="1"/>
            <a:t>Document</a:t>
          </a:r>
          <a:endParaRPr lang="it-IT" dirty="0"/>
        </a:p>
      </dgm:t>
    </dgm:pt>
    <dgm:pt modelId="{8B13EF62-16E1-4F74-AA75-FCFB83846BAE}" type="parTrans" cxnId="{9C0EC37B-4ED0-4097-8D4A-A29DBA17EB88}">
      <dgm:prSet/>
      <dgm:spPr/>
      <dgm:t>
        <a:bodyPr/>
        <a:lstStyle/>
        <a:p>
          <a:endParaRPr lang="it-IT"/>
        </a:p>
      </dgm:t>
    </dgm:pt>
    <dgm:pt modelId="{99A73605-00D5-4079-9277-1E8926CC0AE5}" type="sibTrans" cxnId="{9C0EC37B-4ED0-4097-8D4A-A29DBA17EB88}">
      <dgm:prSet/>
      <dgm:spPr/>
      <dgm:t>
        <a:bodyPr/>
        <a:lstStyle/>
        <a:p>
          <a:endParaRPr lang="it-IT"/>
        </a:p>
      </dgm:t>
    </dgm:pt>
    <dgm:pt modelId="{FE338017-F7EC-42AC-A362-BFE878DD9C7C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Overview</a:t>
          </a:r>
          <a:endParaRPr lang="it-IT" sz="1050" dirty="0"/>
        </a:p>
      </dgm:t>
    </dgm:pt>
    <dgm:pt modelId="{7DE778E7-1753-46CF-8BD3-5BFE387F9214}" type="parTrans" cxnId="{C65C0F5E-4E1D-430C-84AA-F7BCB5C85BD0}">
      <dgm:prSet/>
      <dgm:spPr/>
      <dgm:t>
        <a:bodyPr/>
        <a:lstStyle/>
        <a:p>
          <a:endParaRPr lang="it-IT"/>
        </a:p>
      </dgm:t>
    </dgm:pt>
    <dgm:pt modelId="{36DCDABD-58C6-4FEF-944A-D72D7ADDABD9}" type="sibTrans" cxnId="{C65C0F5E-4E1D-430C-84AA-F7BCB5C85BD0}">
      <dgm:prSet/>
      <dgm:spPr/>
      <dgm:t>
        <a:bodyPr/>
        <a:lstStyle/>
        <a:p>
          <a:endParaRPr lang="it-IT"/>
        </a:p>
      </dgm:t>
    </dgm:pt>
    <dgm:pt modelId="{E9058C14-A702-4549-B0BB-BD542339259B}">
      <dgm:prSet phldrT="[Testo]" custT="1"/>
      <dgm:spPr/>
      <dgm:t>
        <a:bodyPr/>
        <a:lstStyle/>
        <a:p>
          <a:r>
            <a:rPr lang="it-IT" sz="1050" dirty="0" err="1"/>
            <a:t>Proposed</a:t>
          </a:r>
          <a:r>
            <a:rPr lang="it-IT" sz="1050" dirty="0"/>
            <a:t> system</a:t>
          </a:r>
        </a:p>
      </dgm:t>
    </dgm:pt>
    <dgm:pt modelId="{9D5BFD7A-677E-4AC6-B4C3-29366B518946}" type="parTrans" cxnId="{C14AD7F9-8886-4700-8760-1BB0684B7B0D}">
      <dgm:prSet/>
      <dgm:spPr/>
      <dgm:t>
        <a:bodyPr/>
        <a:lstStyle/>
        <a:p>
          <a:endParaRPr lang="it-IT"/>
        </a:p>
      </dgm:t>
    </dgm:pt>
    <dgm:pt modelId="{52E33367-8509-484E-ABB2-99AFFAB06BD8}" type="sibTrans" cxnId="{C14AD7F9-8886-4700-8760-1BB0684B7B0D}">
      <dgm:prSet/>
      <dgm:spPr/>
      <dgm:t>
        <a:bodyPr/>
        <a:lstStyle/>
        <a:p>
          <a:endParaRPr lang="it-IT"/>
        </a:p>
      </dgm:t>
    </dgm:pt>
    <dgm:pt modelId="{D94D6C91-63AD-4DDB-A088-1C26240B9938}">
      <dgm:prSet phldrT="[Testo]" custT="1"/>
      <dgm:spPr/>
      <dgm:t>
        <a:bodyPr/>
        <a:lstStyle/>
        <a:p>
          <a:r>
            <a:rPr lang="it-IT" sz="1050" dirty="0"/>
            <a:t>Actors</a:t>
          </a:r>
        </a:p>
      </dgm:t>
    </dgm:pt>
    <dgm:pt modelId="{3903CE0C-8F3F-4B4A-B4A1-90AE6DF48E48}" type="parTrans" cxnId="{045D738F-191E-4A6A-B109-6A58C3ABFA5D}">
      <dgm:prSet/>
      <dgm:spPr/>
      <dgm:t>
        <a:bodyPr/>
        <a:lstStyle/>
        <a:p>
          <a:endParaRPr lang="it-IT"/>
        </a:p>
      </dgm:t>
    </dgm:pt>
    <dgm:pt modelId="{7F791E49-2842-4C2E-90C5-A157BC0A2579}" type="sibTrans" cxnId="{045D738F-191E-4A6A-B109-6A58C3ABFA5D}">
      <dgm:prSet/>
      <dgm:spPr/>
      <dgm:t>
        <a:bodyPr/>
        <a:lstStyle/>
        <a:p>
          <a:endParaRPr lang="it-IT"/>
        </a:p>
      </dgm:t>
    </dgm:pt>
    <dgm:pt modelId="{8C66AB56-A827-4C9F-B4EC-744674659B2C}">
      <dgm:prSet phldrT="[Testo]" custT="1"/>
      <dgm:spPr/>
      <dgm:t>
        <a:bodyPr/>
        <a:lstStyle/>
        <a:p>
          <a:r>
            <a:rPr lang="it-IT" sz="1050" dirty="0"/>
            <a:t>Scenario &amp; Use Case</a:t>
          </a:r>
        </a:p>
      </dgm:t>
    </dgm:pt>
    <dgm:pt modelId="{8D1169CE-B220-41E8-A931-2C560F2C13DF}" type="parTrans" cxnId="{2BC675A4-5CD5-48E0-87F4-1AD09C9B0B8D}">
      <dgm:prSet/>
      <dgm:spPr/>
      <dgm:t>
        <a:bodyPr/>
        <a:lstStyle/>
        <a:p>
          <a:endParaRPr lang="it-IT"/>
        </a:p>
      </dgm:t>
    </dgm:pt>
    <dgm:pt modelId="{B0C896CE-7773-4C97-A546-9145ED9BE25B}" type="sibTrans" cxnId="{2BC675A4-5CD5-48E0-87F4-1AD09C9B0B8D}">
      <dgm:prSet/>
      <dgm:spPr/>
      <dgm:t>
        <a:bodyPr/>
        <a:lstStyle/>
        <a:p>
          <a:endParaRPr lang="it-IT"/>
        </a:p>
      </dgm:t>
    </dgm:pt>
    <dgm:pt modelId="{E9592D74-7AFC-4E58-9F5C-311AF4C08A3B}">
      <dgm:prSet phldrT="[Testo]" custT="1"/>
      <dgm:spPr/>
      <dgm:t>
        <a:bodyPr/>
        <a:lstStyle/>
        <a:p>
          <a:r>
            <a:rPr lang="it-IT" sz="1050" dirty="0"/>
            <a:t>COCOMO II Analysis</a:t>
          </a:r>
        </a:p>
      </dgm:t>
    </dgm:pt>
    <dgm:pt modelId="{24E1D787-7005-4929-816B-ACDB9C705970}" type="parTrans" cxnId="{E91228CE-6D22-4EF7-91A2-ED1C64CE3C5D}">
      <dgm:prSet/>
      <dgm:spPr/>
      <dgm:t>
        <a:bodyPr/>
        <a:lstStyle/>
        <a:p>
          <a:endParaRPr lang="it-IT"/>
        </a:p>
      </dgm:t>
    </dgm:pt>
    <dgm:pt modelId="{62C6A9A9-4471-4BDA-ABFB-3BC24BCD1B40}" type="sibTrans" cxnId="{E91228CE-6D22-4EF7-91A2-ED1C64CE3C5D}">
      <dgm:prSet/>
      <dgm:spPr/>
      <dgm:t>
        <a:bodyPr/>
        <a:lstStyle/>
        <a:p>
          <a:endParaRPr lang="it-IT"/>
        </a:p>
      </dgm:t>
    </dgm:pt>
    <dgm:pt modelId="{9C3407E7-E27D-4AAE-BB92-9F956DBEC9E6}">
      <dgm:prSet phldrT="[Testo]" custT="1"/>
      <dgm:spPr/>
      <dgm:t>
        <a:bodyPr/>
        <a:lstStyle/>
        <a:p>
          <a:r>
            <a:rPr lang="it-IT" sz="1050" dirty="0"/>
            <a:t>Project </a:t>
          </a:r>
          <a:r>
            <a:rPr lang="it-IT" sz="1050" dirty="0" err="1"/>
            <a:t>Milestones</a:t>
          </a:r>
          <a:endParaRPr lang="it-IT" sz="1050" dirty="0"/>
        </a:p>
      </dgm:t>
    </dgm:pt>
    <dgm:pt modelId="{C7A9E5DE-EDF8-4A8E-8B4F-80EE596E6FA7}" type="parTrans" cxnId="{9754EA9E-23F3-4454-A557-ADDC37341096}">
      <dgm:prSet/>
      <dgm:spPr/>
      <dgm:t>
        <a:bodyPr/>
        <a:lstStyle/>
        <a:p>
          <a:endParaRPr lang="it-IT"/>
        </a:p>
      </dgm:t>
    </dgm:pt>
    <dgm:pt modelId="{9B15B481-0A3E-4909-A948-D5D47C1223EB}" type="sibTrans" cxnId="{9754EA9E-23F3-4454-A557-ADDC37341096}">
      <dgm:prSet/>
      <dgm:spPr/>
      <dgm:t>
        <a:bodyPr/>
        <a:lstStyle/>
        <a:p>
          <a:endParaRPr lang="it-IT"/>
        </a:p>
      </dgm:t>
    </dgm:pt>
    <dgm:pt modelId="{50118501-F33B-4DB9-B2AE-B9275F3E4F9D}">
      <dgm:prSet phldrT="[Testo]" custT="1"/>
      <dgm:spPr/>
      <dgm:t>
        <a:bodyPr/>
        <a:lstStyle/>
        <a:p>
          <a:r>
            <a:rPr lang="it-IT" sz="1050" dirty="0"/>
            <a:t>Risk Management</a:t>
          </a:r>
        </a:p>
      </dgm:t>
    </dgm:pt>
    <dgm:pt modelId="{E4DF424C-198D-4101-B811-562D1492705A}" type="parTrans" cxnId="{1BD61EC9-B050-4AD6-82A7-146BFBB153ED}">
      <dgm:prSet/>
      <dgm:spPr/>
      <dgm:t>
        <a:bodyPr/>
        <a:lstStyle/>
        <a:p>
          <a:endParaRPr lang="it-IT"/>
        </a:p>
      </dgm:t>
    </dgm:pt>
    <dgm:pt modelId="{2DA3E07B-6B4F-4E58-A37C-2813B9A28A05}" type="sibTrans" cxnId="{1BD61EC9-B050-4AD6-82A7-146BFBB153ED}">
      <dgm:prSet/>
      <dgm:spPr/>
      <dgm:t>
        <a:bodyPr/>
        <a:lstStyle/>
        <a:p>
          <a:endParaRPr lang="it-IT"/>
        </a:p>
      </dgm:t>
    </dgm:pt>
    <dgm:pt modelId="{9C189EFA-B88A-4FDD-8051-743C92C82FB7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Patterns</a:t>
          </a:r>
          <a:endParaRPr lang="it-IT" sz="1050" dirty="0"/>
        </a:p>
      </dgm:t>
    </dgm:pt>
    <dgm:pt modelId="{E8B76E1A-4F43-404F-85E9-787BC371576F}" type="parTrans" cxnId="{907402BC-2411-44BE-A013-5727616C447B}">
      <dgm:prSet/>
      <dgm:spPr/>
      <dgm:t>
        <a:bodyPr/>
        <a:lstStyle/>
        <a:p>
          <a:endParaRPr lang="it-IT"/>
        </a:p>
      </dgm:t>
    </dgm:pt>
    <dgm:pt modelId="{67DEAB85-3CED-4FC2-804F-C4774E5086CC}" type="sibTrans" cxnId="{907402BC-2411-44BE-A013-5727616C447B}">
      <dgm:prSet/>
      <dgm:spPr/>
      <dgm:t>
        <a:bodyPr/>
        <a:lstStyle/>
        <a:p>
          <a:endParaRPr lang="it-IT"/>
        </a:p>
      </dgm:t>
    </dgm:pt>
    <dgm:pt modelId="{127E39C7-89D3-4455-8A01-C07EFD62BD27}">
      <dgm:prSet phldrT="[Testo]" custT="1"/>
      <dgm:spPr/>
      <dgm:t>
        <a:bodyPr/>
        <a:lstStyle/>
        <a:p>
          <a:r>
            <a:rPr lang="it-IT" sz="1050" dirty="0"/>
            <a:t>Component </a:t>
          </a:r>
          <a:r>
            <a:rPr lang="it-IT" sz="1050" dirty="0" err="1"/>
            <a:t>View</a:t>
          </a:r>
          <a:endParaRPr lang="it-IT" sz="1050" dirty="0"/>
        </a:p>
      </dgm:t>
    </dgm:pt>
    <dgm:pt modelId="{FE0A5242-3309-4AE8-9922-D1D8FAA6093D}" type="parTrans" cxnId="{947AE0D3-73B8-4D16-9CD4-143681313743}">
      <dgm:prSet/>
      <dgm:spPr/>
      <dgm:t>
        <a:bodyPr/>
        <a:lstStyle/>
        <a:p>
          <a:endParaRPr lang="it-IT"/>
        </a:p>
      </dgm:t>
    </dgm:pt>
    <dgm:pt modelId="{AC64DED5-A564-484C-8744-122BBD664BFF}" type="sibTrans" cxnId="{947AE0D3-73B8-4D16-9CD4-143681313743}">
      <dgm:prSet/>
      <dgm:spPr/>
      <dgm:t>
        <a:bodyPr/>
        <a:lstStyle/>
        <a:p>
          <a:endParaRPr lang="it-IT"/>
        </a:p>
      </dgm:t>
    </dgm:pt>
    <dgm:pt modelId="{3B1444E1-7DAC-4E3C-A22D-C569E251DF94}">
      <dgm:prSet phldrT="[Testo]" custT="1"/>
      <dgm:spPr/>
      <dgm:t>
        <a:bodyPr/>
        <a:lstStyle/>
        <a:p>
          <a:r>
            <a:rPr lang="it-IT" sz="1050" dirty="0" err="1"/>
            <a:t>Mockups</a:t>
          </a:r>
          <a:endParaRPr lang="it-IT" sz="1050" dirty="0"/>
        </a:p>
      </dgm:t>
    </dgm:pt>
    <dgm:pt modelId="{5DC48F4F-2D4E-4066-9643-7183E4A7B0DD}" type="parTrans" cxnId="{79C594B3-EC03-46F3-A01B-0F97C4613443}">
      <dgm:prSet/>
      <dgm:spPr/>
      <dgm:t>
        <a:bodyPr/>
        <a:lstStyle/>
        <a:p>
          <a:endParaRPr lang="it-IT"/>
        </a:p>
      </dgm:t>
    </dgm:pt>
    <dgm:pt modelId="{22D56227-84CD-4D3A-8257-4E161F98EC01}" type="sibTrans" cxnId="{79C594B3-EC03-46F3-A01B-0F97C4613443}">
      <dgm:prSet/>
      <dgm:spPr/>
      <dgm:t>
        <a:bodyPr/>
        <a:lstStyle/>
        <a:p>
          <a:endParaRPr lang="it-IT"/>
        </a:p>
      </dgm:t>
    </dgm:pt>
    <dgm:pt modelId="{4349CB4F-975E-42D1-B5FF-6B47BCE88679}">
      <dgm:prSet phldrT="[Testo]"/>
      <dgm:spPr/>
      <dgm:t>
        <a:bodyPr/>
        <a:lstStyle/>
        <a:p>
          <a:r>
            <a:rPr lang="it-IT" dirty="0"/>
            <a:t>Integration Test Plan </a:t>
          </a:r>
          <a:r>
            <a:rPr lang="it-IT" dirty="0" err="1"/>
            <a:t>Document</a:t>
          </a:r>
          <a:endParaRPr lang="it-IT" dirty="0"/>
        </a:p>
      </dgm:t>
    </dgm:pt>
    <dgm:pt modelId="{79482B11-32F2-4CA0-A870-BA9B6A45443E}" type="parTrans" cxnId="{64B9BB8D-4592-4A13-AD7B-ACE53DA4C6CB}">
      <dgm:prSet/>
      <dgm:spPr/>
      <dgm:t>
        <a:bodyPr/>
        <a:lstStyle/>
        <a:p>
          <a:endParaRPr lang="it-IT"/>
        </a:p>
      </dgm:t>
    </dgm:pt>
    <dgm:pt modelId="{E45133E6-267A-41CB-A1C0-B39012925EA0}" type="sibTrans" cxnId="{64B9BB8D-4592-4A13-AD7B-ACE53DA4C6CB}">
      <dgm:prSet/>
      <dgm:spPr/>
      <dgm:t>
        <a:bodyPr/>
        <a:lstStyle/>
        <a:p>
          <a:endParaRPr lang="it-IT"/>
        </a:p>
      </dgm:t>
    </dgm:pt>
    <dgm:pt modelId="{48063FD3-C95A-4E78-9E56-B8D25EC7C10F}">
      <dgm:prSet phldrT="[Testo]"/>
      <dgm:spPr/>
      <dgm:t>
        <a:bodyPr/>
        <a:lstStyle/>
        <a:p>
          <a:r>
            <a:rPr lang="it-IT" dirty="0"/>
            <a:t>Test </a:t>
          </a:r>
          <a:r>
            <a:rPr lang="it-IT" dirty="0" err="1"/>
            <a:t>Strategy</a:t>
          </a:r>
          <a:endParaRPr lang="it-IT" dirty="0"/>
        </a:p>
      </dgm:t>
    </dgm:pt>
    <dgm:pt modelId="{A3BFE14C-BA79-4A26-BDAD-263A57893500}" type="parTrans" cxnId="{681EA954-403D-4A5C-BA72-D92F5FF7CD8D}">
      <dgm:prSet/>
      <dgm:spPr/>
      <dgm:t>
        <a:bodyPr/>
        <a:lstStyle/>
        <a:p>
          <a:endParaRPr lang="it-IT"/>
        </a:p>
      </dgm:t>
    </dgm:pt>
    <dgm:pt modelId="{93166454-A601-4222-A4F7-070FC6F857DD}" type="sibTrans" cxnId="{681EA954-403D-4A5C-BA72-D92F5FF7CD8D}">
      <dgm:prSet/>
      <dgm:spPr/>
      <dgm:t>
        <a:bodyPr/>
        <a:lstStyle/>
        <a:p>
          <a:endParaRPr lang="it-IT"/>
        </a:p>
      </dgm:t>
    </dgm:pt>
    <dgm:pt modelId="{E39DF9E8-522F-4EDA-968B-7C1DAADD70D8}">
      <dgm:prSet phldrT="[Testo]"/>
      <dgm:spPr/>
      <dgm:t>
        <a:bodyPr/>
        <a:lstStyle/>
        <a:p>
          <a:r>
            <a:rPr lang="it-IT" dirty="0" err="1"/>
            <a:t>Dependencies</a:t>
          </a:r>
          <a:r>
            <a:rPr lang="it-IT" dirty="0"/>
            <a:t> Management</a:t>
          </a:r>
        </a:p>
      </dgm:t>
    </dgm:pt>
    <dgm:pt modelId="{C8C7D39E-D9A4-45D6-920C-73198A6800C3}" type="parTrans" cxnId="{061CEBDF-47D1-4F3F-A923-31B923A4CA56}">
      <dgm:prSet/>
      <dgm:spPr/>
      <dgm:t>
        <a:bodyPr/>
        <a:lstStyle/>
        <a:p>
          <a:endParaRPr lang="it-IT"/>
        </a:p>
      </dgm:t>
    </dgm:pt>
    <dgm:pt modelId="{F7BA9E4B-5B92-4F67-84EE-4DB02AA6226C}" type="sibTrans" cxnId="{061CEBDF-47D1-4F3F-A923-31B923A4CA56}">
      <dgm:prSet/>
      <dgm:spPr/>
      <dgm:t>
        <a:bodyPr/>
        <a:lstStyle/>
        <a:p>
          <a:endParaRPr lang="it-IT"/>
        </a:p>
      </dgm:t>
    </dgm:pt>
    <dgm:pt modelId="{51016A25-E4AF-4031-9279-7729D30D6F23}" type="pres">
      <dgm:prSet presAssocID="{421C6D6C-0DE7-4590-AA8E-27B33C81DC2E}" presName="rootnode" presStyleCnt="0">
        <dgm:presLayoutVars>
          <dgm:chMax/>
          <dgm:chPref/>
          <dgm:dir/>
          <dgm:animLvl val="lvl"/>
        </dgm:presLayoutVars>
      </dgm:prSet>
      <dgm:spPr/>
    </dgm:pt>
    <dgm:pt modelId="{00F08587-8D89-4B24-9094-2292A8C156BE}" type="pres">
      <dgm:prSet presAssocID="{44081CA0-4756-4492-A8A0-240D36D712F7}" presName="composite" presStyleCnt="0"/>
      <dgm:spPr/>
    </dgm:pt>
    <dgm:pt modelId="{6C2FBF37-C488-4D24-BF97-408A4DD751B2}" type="pres">
      <dgm:prSet presAssocID="{44081CA0-4756-4492-A8A0-240D36D712F7}" presName="bentUpArrow1" presStyleLbl="alignImgPlace1" presStyleIdx="0" presStyleCnt="3"/>
      <dgm:spPr/>
    </dgm:pt>
    <dgm:pt modelId="{914E330F-8DC6-4ABA-84C5-9EDCF34EF807}" type="pres">
      <dgm:prSet presAssocID="{44081CA0-4756-4492-A8A0-240D36D712F7}" presName="ParentText" presStyleLbl="node1" presStyleIdx="0" presStyleCnt="4" custScaleX="156460" custLinFactNeighborX="-14762" custLinFactNeighborY="-2559">
        <dgm:presLayoutVars>
          <dgm:chMax val="1"/>
          <dgm:chPref val="1"/>
          <dgm:bulletEnabled val="1"/>
        </dgm:presLayoutVars>
      </dgm:prSet>
      <dgm:spPr/>
    </dgm:pt>
    <dgm:pt modelId="{77A070EF-5B89-49C1-9ED6-5FF482625734}" type="pres">
      <dgm:prSet presAssocID="{44081CA0-4756-4492-A8A0-240D36D712F7}" presName="ChildText" presStyleLbl="revTx" presStyleIdx="0" presStyleCnt="4" custScaleX="171057" custLinFactNeighborX="61199" custLinFactNeighborY="-1140">
        <dgm:presLayoutVars>
          <dgm:chMax val="0"/>
          <dgm:chPref val="0"/>
          <dgm:bulletEnabled val="1"/>
        </dgm:presLayoutVars>
      </dgm:prSet>
      <dgm:spPr/>
    </dgm:pt>
    <dgm:pt modelId="{D68C102D-9232-455C-BDAB-701B11E05EC8}" type="pres">
      <dgm:prSet presAssocID="{573E79B4-387E-4A25-B573-A2FA765B09DD}" presName="sibTrans" presStyleCnt="0"/>
      <dgm:spPr/>
    </dgm:pt>
    <dgm:pt modelId="{3510D65B-65C1-49B2-A8EB-55F6A5F5266C}" type="pres">
      <dgm:prSet presAssocID="{87FEB241-A2D8-498C-893A-EDC5E168A406}" presName="composite" presStyleCnt="0"/>
      <dgm:spPr/>
    </dgm:pt>
    <dgm:pt modelId="{C0BB6B26-1A76-4BE9-AE36-D7591DD5916A}" type="pres">
      <dgm:prSet presAssocID="{87FEB241-A2D8-498C-893A-EDC5E168A406}" presName="bentUpArrow1" presStyleLbl="alignImgPlace1" presStyleIdx="1" presStyleCnt="3" custLinFactNeighborX="30416"/>
      <dgm:spPr/>
    </dgm:pt>
    <dgm:pt modelId="{671EE420-0F2A-40D3-8859-59FF3A51159C}" type="pres">
      <dgm:prSet presAssocID="{87FEB241-A2D8-498C-893A-EDC5E168A406}" presName="ParentText" presStyleLbl="node1" presStyleIdx="1" presStyleCnt="4" custLinFactNeighborX="8519">
        <dgm:presLayoutVars>
          <dgm:chMax val="1"/>
          <dgm:chPref val="1"/>
          <dgm:bulletEnabled val="1"/>
        </dgm:presLayoutVars>
      </dgm:prSet>
      <dgm:spPr/>
    </dgm:pt>
    <dgm:pt modelId="{1A510B4C-4AE0-4FBE-BA48-909DBEACD809}" type="pres">
      <dgm:prSet presAssocID="{87FEB241-A2D8-498C-893A-EDC5E168A406}" presName="ChildText" presStyleLbl="revTx" presStyleIdx="1" presStyleCnt="4" custScaleX="141561" custLinFactNeighborX="32110" custLinFactNeighborY="-1140">
        <dgm:presLayoutVars>
          <dgm:chMax val="0"/>
          <dgm:chPref val="0"/>
          <dgm:bulletEnabled val="1"/>
        </dgm:presLayoutVars>
      </dgm:prSet>
      <dgm:spPr/>
    </dgm:pt>
    <dgm:pt modelId="{B9633DF8-BBD9-46A0-BBC0-BDECFC6A2A85}" type="pres">
      <dgm:prSet presAssocID="{528A9177-9076-4D87-A9A6-E22690E120CA}" presName="sibTrans" presStyleCnt="0"/>
      <dgm:spPr/>
    </dgm:pt>
    <dgm:pt modelId="{32C7D346-97DD-4594-90F7-75FEBEBAC0DE}" type="pres">
      <dgm:prSet presAssocID="{4C3B0DF0-181F-4239-A3C5-A7E4D72D9816}" presName="composite" presStyleCnt="0"/>
      <dgm:spPr/>
    </dgm:pt>
    <dgm:pt modelId="{83F37F2B-DC62-4BD7-8453-1710455A47D0}" type="pres">
      <dgm:prSet presAssocID="{4C3B0DF0-181F-4239-A3C5-A7E4D72D9816}" presName="bentUpArrow1" presStyleLbl="alignImgPlace1" presStyleIdx="2" presStyleCnt="3" custLinFactNeighborX="47398"/>
      <dgm:spPr/>
    </dgm:pt>
    <dgm:pt modelId="{FCEF47E1-F7C9-4952-9A59-7A8ADFC6512C}" type="pres">
      <dgm:prSet presAssocID="{4C3B0DF0-181F-4239-A3C5-A7E4D72D9816}" presName="ParentText" presStyleLbl="node1" presStyleIdx="2" presStyleCnt="4" custLinFactNeighborX="10955" custLinFactNeighborY="-5492">
        <dgm:presLayoutVars>
          <dgm:chMax val="1"/>
          <dgm:chPref val="1"/>
          <dgm:bulletEnabled val="1"/>
        </dgm:presLayoutVars>
      </dgm:prSet>
      <dgm:spPr/>
    </dgm:pt>
    <dgm:pt modelId="{718CB23B-2EE5-4A86-806D-A5F0F6DD2C59}" type="pres">
      <dgm:prSet presAssocID="{4C3B0DF0-181F-4239-A3C5-A7E4D72D9816}" presName="ChildText" presStyleLbl="revTx" presStyleIdx="2" presStyleCnt="4" custScaleX="179600" custLinFactNeighborX="62243" custLinFactNeighborY="-3011">
        <dgm:presLayoutVars>
          <dgm:chMax val="0"/>
          <dgm:chPref val="0"/>
          <dgm:bulletEnabled val="1"/>
        </dgm:presLayoutVars>
      </dgm:prSet>
      <dgm:spPr/>
    </dgm:pt>
    <dgm:pt modelId="{F6BE1212-5254-4AD7-B101-AE32431A514D}" type="pres">
      <dgm:prSet presAssocID="{99A73605-00D5-4079-9277-1E8926CC0AE5}" presName="sibTrans" presStyleCnt="0"/>
      <dgm:spPr/>
    </dgm:pt>
    <dgm:pt modelId="{B1F66E0D-38B0-4E8E-959C-916236CFE7C9}" type="pres">
      <dgm:prSet presAssocID="{4349CB4F-975E-42D1-B5FF-6B47BCE88679}" presName="composite" presStyleCnt="0"/>
      <dgm:spPr/>
    </dgm:pt>
    <dgm:pt modelId="{ED121455-83E1-4833-9E3C-464E5BEC3E07}" type="pres">
      <dgm:prSet presAssocID="{4349CB4F-975E-42D1-B5FF-6B47BCE88679}" presName="ParentText" presStyleLbl="node1" presStyleIdx="3" presStyleCnt="4" custLinFactNeighborX="20564">
        <dgm:presLayoutVars>
          <dgm:chMax val="1"/>
          <dgm:chPref val="1"/>
          <dgm:bulletEnabled val="1"/>
        </dgm:presLayoutVars>
      </dgm:prSet>
      <dgm:spPr/>
    </dgm:pt>
    <dgm:pt modelId="{93D31552-438A-452F-BE50-5BA3B91E83BE}" type="pres">
      <dgm:prSet presAssocID="{4349CB4F-975E-42D1-B5FF-6B47BCE88679}" presName="FinalChildText" presStyleLbl="revTx" presStyleIdx="3" presStyleCnt="4" custLinFactNeighborX="25943">
        <dgm:presLayoutVars>
          <dgm:chMax val="0"/>
          <dgm:chPref val="0"/>
          <dgm:bulletEnabled val="1"/>
        </dgm:presLayoutVars>
      </dgm:prSet>
      <dgm:spPr/>
    </dgm:pt>
  </dgm:ptLst>
  <dgm:cxnLst>
    <dgm:cxn modelId="{1217E2AF-21AC-4A91-9122-3EAD6CD6B3B9}" type="presOf" srcId="{9C3407E7-E27D-4AAE-BB92-9F956DBEC9E6}" destId="{1A510B4C-4AE0-4FBE-BA48-909DBEACD809}" srcOrd="0" destOrd="2" presId="urn:microsoft.com/office/officeart/2005/8/layout/StepDownProcess"/>
    <dgm:cxn modelId="{E847745A-8C62-429D-9BFD-C3BA3F70C7CA}" type="presOf" srcId="{3B1444E1-7DAC-4E3C-A22D-C569E251DF94}" destId="{718CB23B-2EE5-4A86-806D-A5F0F6DD2C59}" srcOrd="0" destOrd="3" presId="urn:microsoft.com/office/officeart/2005/8/layout/StepDownProcess"/>
    <dgm:cxn modelId="{C65C0F5E-4E1D-430C-84AA-F7BCB5C85BD0}" srcId="{4C3B0DF0-181F-4239-A3C5-A7E4D72D9816}" destId="{FE338017-F7EC-42AC-A362-BFE878DD9C7C}" srcOrd="0" destOrd="0" parTransId="{7DE778E7-1753-46CF-8BD3-5BFE387F9214}" sibTransId="{36DCDABD-58C6-4FEF-944A-D72D7ADDABD9}"/>
    <dgm:cxn modelId="{1BD61EC9-B050-4AD6-82A7-146BFBB153ED}" srcId="{87FEB241-A2D8-498C-893A-EDC5E168A406}" destId="{50118501-F33B-4DB9-B2AE-B9275F3E4F9D}" srcOrd="3" destOrd="0" parTransId="{E4DF424C-198D-4101-B811-562D1492705A}" sibTransId="{2DA3E07B-6B4F-4E58-A37C-2813B9A28A05}"/>
    <dgm:cxn modelId="{FDB5EC3D-DC35-4F28-9C44-F42F1D57470F}" type="presOf" srcId="{E39DF9E8-522F-4EDA-968B-7C1DAADD70D8}" destId="{93D31552-438A-452F-BE50-5BA3B91E83BE}" srcOrd="0" destOrd="1" presId="urn:microsoft.com/office/officeart/2005/8/layout/StepDownProcess"/>
    <dgm:cxn modelId="{B61FBD2F-1131-40A6-A833-B087EF045F99}" type="presOf" srcId="{44081CA0-4756-4492-A8A0-240D36D712F7}" destId="{914E330F-8DC6-4ABA-84C5-9EDCF34EF807}" srcOrd="0" destOrd="0" presId="urn:microsoft.com/office/officeart/2005/8/layout/StepDownProcess"/>
    <dgm:cxn modelId="{CD927267-319C-47F1-B911-653160DA205B}" type="presOf" srcId="{9C189EFA-B88A-4FDD-8051-743C92C82FB7}" destId="{718CB23B-2EE5-4A86-806D-A5F0F6DD2C59}" srcOrd="0" destOrd="1" presId="urn:microsoft.com/office/officeart/2005/8/layout/StepDownProcess"/>
    <dgm:cxn modelId="{892BAFF4-3CEE-4F3A-BDBE-AD143008D5F3}" type="presOf" srcId="{FE338017-F7EC-42AC-A362-BFE878DD9C7C}" destId="{718CB23B-2EE5-4A86-806D-A5F0F6DD2C59}" srcOrd="0" destOrd="0" presId="urn:microsoft.com/office/officeart/2005/8/layout/StepDownProcess"/>
    <dgm:cxn modelId="{2D0409C6-1E2C-4DF2-883D-65B58C197B3C}" type="presOf" srcId="{8C66AB56-A827-4C9F-B4EC-744674659B2C}" destId="{77A070EF-5B89-49C1-9ED6-5FF482625734}" srcOrd="0" destOrd="3" presId="urn:microsoft.com/office/officeart/2005/8/layout/StepDownProcess"/>
    <dgm:cxn modelId="{C7D73FEF-A739-4832-8877-68CDF77E116E}" type="presOf" srcId="{127E39C7-89D3-4455-8A01-C07EFD62BD27}" destId="{718CB23B-2EE5-4A86-806D-A5F0F6DD2C59}" srcOrd="0" destOrd="2" presId="urn:microsoft.com/office/officeart/2005/8/layout/StepDownProcess"/>
    <dgm:cxn modelId="{15FB6133-9B3E-4F4C-96D1-79657DF58B3E}" srcId="{421C6D6C-0DE7-4590-AA8E-27B33C81DC2E}" destId="{44081CA0-4756-4492-A8A0-240D36D712F7}" srcOrd="0" destOrd="0" parTransId="{895A6B89-7211-4111-822E-45D36923C6DE}" sibTransId="{573E79B4-387E-4A25-B573-A2FA765B09DD}"/>
    <dgm:cxn modelId="{E91228CE-6D22-4EF7-91A2-ED1C64CE3C5D}" srcId="{87FEB241-A2D8-498C-893A-EDC5E168A406}" destId="{E9592D74-7AFC-4E58-9F5C-311AF4C08A3B}" srcOrd="1" destOrd="0" parTransId="{24E1D787-7005-4929-816B-ACDB9C705970}" sibTransId="{62C6A9A9-4471-4BDA-ABFB-3BC24BCD1B40}"/>
    <dgm:cxn modelId="{79C594B3-EC03-46F3-A01B-0F97C4613443}" srcId="{4C3B0DF0-181F-4239-A3C5-A7E4D72D9816}" destId="{3B1444E1-7DAC-4E3C-A22D-C569E251DF94}" srcOrd="3" destOrd="0" parTransId="{5DC48F4F-2D4E-4066-9643-7183E4A7B0DD}" sibTransId="{22D56227-84CD-4D3A-8257-4E161F98EC01}"/>
    <dgm:cxn modelId="{4E97272B-EF15-4945-A966-4363665AF124}" type="presOf" srcId="{08BF6FDC-ECCD-4619-8E8F-E22E0ADDF4ED}" destId="{77A070EF-5B89-49C1-9ED6-5FF482625734}" srcOrd="0" destOrd="0" presId="urn:microsoft.com/office/officeart/2005/8/layout/StepDownProcess"/>
    <dgm:cxn modelId="{CA572F54-D640-42C4-BED4-3F10ACB84595}" type="presOf" srcId="{50118501-F33B-4DB9-B2AE-B9275F3E4F9D}" destId="{1A510B4C-4AE0-4FBE-BA48-909DBEACD809}" srcOrd="0" destOrd="3" presId="urn:microsoft.com/office/officeart/2005/8/layout/StepDownProcess"/>
    <dgm:cxn modelId="{1FB84522-DCFA-4ADE-8183-B7CFC4DFC201}" type="presOf" srcId="{4C3B0DF0-181F-4239-A3C5-A7E4D72D9816}" destId="{FCEF47E1-F7C9-4952-9A59-7A8ADFC6512C}" srcOrd="0" destOrd="0" presId="urn:microsoft.com/office/officeart/2005/8/layout/StepDownProcess"/>
    <dgm:cxn modelId="{907402BC-2411-44BE-A013-5727616C447B}" srcId="{4C3B0DF0-181F-4239-A3C5-A7E4D72D9816}" destId="{9C189EFA-B88A-4FDD-8051-743C92C82FB7}" srcOrd="1" destOrd="0" parTransId="{E8B76E1A-4F43-404F-85E9-787BC371576F}" sibTransId="{67DEAB85-3CED-4FC2-804F-C4774E5086CC}"/>
    <dgm:cxn modelId="{D6277A97-C34A-4D16-8B7C-8AB87D93F555}" srcId="{87FEB241-A2D8-498C-893A-EDC5E168A406}" destId="{54EDD49C-6535-46B6-99B0-D6EFA3CA7453}" srcOrd="0" destOrd="0" parTransId="{DEE292A8-6802-48A9-844E-DFC02414BBCC}" sibTransId="{4A27F538-9D41-4360-B0C0-74F806F8E38A}"/>
    <dgm:cxn modelId="{C14AD7F9-8886-4700-8760-1BB0684B7B0D}" srcId="{44081CA0-4756-4492-A8A0-240D36D712F7}" destId="{E9058C14-A702-4549-B0BB-BD542339259B}" srcOrd="1" destOrd="0" parTransId="{9D5BFD7A-677E-4AC6-B4C3-29366B518946}" sibTransId="{52E33367-8509-484E-ABB2-99AFFAB06BD8}"/>
    <dgm:cxn modelId="{061CEBDF-47D1-4F3F-A923-31B923A4CA56}" srcId="{4349CB4F-975E-42D1-B5FF-6B47BCE88679}" destId="{E39DF9E8-522F-4EDA-968B-7C1DAADD70D8}" srcOrd="1" destOrd="0" parTransId="{C8C7D39E-D9A4-45D6-920C-73198A6800C3}" sibTransId="{F7BA9E4B-5B92-4F67-84EE-4DB02AA6226C}"/>
    <dgm:cxn modelId="{9A5E548B-D013-4F83-9565-EEBB3B183C6D}" type="presOf" srcId="{E9058C14-A702-4549-B0BB-BD542339259B}" destId="{77A070EF-5B89-49C1-9ED6-5FF482625734}" srcOrd="0" destOrd="1" presId="urn:microsoft.com/office/officeart/2005/8/layout/StepDownProcess"/>
    <dgm:cxn modelId="{7D9F07FC-637A-472D-8E13-29967F77BD0D}" type="presOf" srcId="{D94D6C91-63AD-4DDB-A088-1C26240B9938}" destId="{77A070EF-5B89-49C1-9ED6-5FF482625734}" srcOrd="0" destOrd="2" presId="urn:microsoft.com/office/officeart/2005/8/layout/StepDownProcess"/>
    <dgm:cxn modelId="{2BC675A4-5CD5-48E0-87F4-1AD09C9B0B8D}" srcId="{44081CA0-4756-4492-A8A0-240D36D712F7}" destId="{8C66AB56-A827-4C9F-B4EC-744674659B2C}" srcOrd="3" destOrd="0" parTransId="{8D1169CE-B220-41E8-A931-2C560F2C13DF}" sibTransId="{B0C896CE-7773-4C97-A546-9145ED9BE25B}"/>
    <dgm:cxn modelId="{8FA3B36E-5D09-45B5-8375-1142D308FC02}" srcId="{421C6D6C-0DE7-4590-AA8E-27B33C81DC2E}" destId="{87FEB241-A2D8-498C-893A-EDC5E168A406}" srcOrd="1" destOrd="0" parTransId="{CB38E9B7-2B2A-48A4-A4BF-DB9F659C986D}" sibTransId="{528A9177-9076-4D87-A9A6-E22690E120CA}"/>
    <dgm:cxn modelId="{794761DB-8CAA-49AB-91F3-EEEBCF80C456}" type="presOf" srcId="{421C6D6C-0DE7-4590-AA8E-27B33C81DC2E}" destId="{51016A25-E4AF-4031-9279-7729D30D6F23}" srcOrd="0" destOrd="0" presId="urn:microsoft.com/office/officeart/2005/8/layout/StepDownProcess"/>
    <dgm:cxn modelId="{947AE0D3-73B8-4D16-9CD4-143681313743}" srcId="{4C3B0DF0-181F-4239-A3C5-A7E4D72D9816}" destId="{127E39C7-89D3-4455-8A01-C07EFD62BD27}" srcOrd="2" destOrd="0" parTransId="{FE0A5242-3309-4AE8-9922-D1D8FAA6093D}" sibTransId="{AC64DED5-A564-484C-8744-122BBD664BFF}"/>
    <dgm:cxn modelId="{64B9BB8D-4592-4A13-AD7B-ACE53DA4C6CB}" srcId="{421C6D6C-0DE7-4590-AA8E-27B33C81DC2E}" destId="{4349CB4F-975E-42D1-B5FF-6B47BCE88679}" srcOrd="3" destOrd="0" parTransId="{79482B11-32F2-4CA0-A870-BA9B6A45443E}" sibTransId="{E45133E6-267A-41CB-A1C0-B39012925EA0}"/>
    <dgm:cxn modelId="{681EA954-403D-4A5C-BA72-D92F5FF7CD8D}" srcId="{4349CB4F-975E-42D1-B5FF-6B47BCE88679}" destId="{48063FD3-C95A-4E78-9E56-B8D25EC7C10F}" srcOrd="0" destOrd="0" parTransId="{A3BFE14C-BA79-4A26-BDAD-263A57893500}" sibTransId="{93166454-A601-4222-A4F7-070FC6F857DD}"/>
    <dgm:cxn modelId="{9754EA9E-23F3-4454-A557-ADDC37341096}" srcId="{87FEB241-A2D8-498C-893A-EDC5E168A406}" destId="{9C3407E7-E27D-4AAE-BB92-9F956DBEC9E6}" srcOrd="2" destOrd="0" parTransId="{C7A9E5DE-EDF8-4A8E-8B4F-80EE596E6FA7}" sibTransId="{9B15B481-0A3E-4909-A948-D5D47C1223EB}"/>
    <dgm:cxn modelId="{9C0EC37B-4ED0-4097-8D4A-A29DBA17EB88}" srcId="{421C6D6C-0DE7-4590-AA8E-27B33C81DC2E}" destId="{4C3B0DF0-181F-4239-A3C5-A7E4D72D9816}" srcOrd="2" destOrd="0" parTransId="{8B13EF62-16E1-4F74-AA75-FCFB83846BAE}" sibTransId="{99A73605-00D5-4079-9277-1E8926CC0AE5}"/>
    <dgm:cxn modelId="{045D738F-191E-4A6A-B109-6A58C3ABFA5D}" srcId="{44081CA0-4756-4492-A8A0-240D36D712F7}" destId="{D94D6C91-63AD-4DDB-A088-1C26240B9938}" srcOrd="2" destOrd="0" parTransId="{3903CE0C-8F3F-4B4A-B4A1-90AE6DF48E48}" sibTransId="{7F791E49-2842-4C2E-90C5-A157BC0A2579}"/>
    <dgm:cxn modelId="{317A1B17-EE2C-4DBA-9D08-98657B294B5F}" type="presOf" srcId="{87FEB241-A2D8-498C-893A-EDC5E168A406}" destId="{671EE420-0F2A-40D3-8859-59FF3A51159C}" srcOrd="0" destOrd="0" presId="urn:microsoft.com/office/officeart/2005/8/layout/StepDownProcess"/>
    <dgm:cxn modelId="{69741AB0-2033-4F57-AE2E-FB697E670A91}" type="presOf" srcId="{54EDD49C-6535-46B6-99B0-D6EFA3CA7453}" destId="{1A510B4C-4AE0-4FBE-BA48-909DBEACD809}" srcOrd="0" destOrd="0" presId="urn:microsoft.com/office/officeart/2005/8/layout/StepDownProcess"/>
    <dgm:cxn modelId="{9FBD0A45-2826-4043-A3BC-5A233247CAD3}" type="presOf" srcId="{48063FD3-C95A-4E78-9E56-B8D25EC7C10F}" destId="{93D31552-438A-452F-BE50-5BA3B91E83BE}" srcOrd="0" destOrd="0" presId="urn:microsoft.com/office/officeart/2005/8/layout/StepDownProcess"/>
    <dgm:cxn modelId="{C6EAB0C1-E3E5-48BE-8744-E93D2FDAFEE5}" type="presOf" srcId="{E9592D74-7AFC-4E58-9F5C-311AF4C08A3B}" destId="{1A510B4C-4AE0-4FBE-BA48-909DBEACD809}" srcOrd="0" destOrd="1" presId="urn:microsoft.com/office/officeart/2005/8/layout/StepDownProcess"/>
    <dgm:cxn modelId="{B8F3048A-9E8C-46E5-B72B-A57EB773D998}" type="presOf" srcId="{4349CB4F-975E-42D1-B5FF-6B47BCE88679}" destId="{ED121455-83E1-4833-9E3C-464E5BEC3E07}" srcOrd="0" destOrd="0" presId="urn:microsoft.com/office/officeart/2005/8/layout/StepDownProcess"/>
    <dgm:cxn modelId="{32F2DD93-41A8-4C7E-91DE-81FE4BA790E7}" srcId="{44081CA0-4756-4492-A8A0-240D36D712F7}" destId="{08BF6FDC-ECCD-4619-8E8F-E22E0ADDF4ED}" srcOrd="0" destOrd="0" parTransId="{99314912-CC75-40A5-BC71-8434DDABBC41}" sibTransId="{3F6913DC-1AA4-4D2A-A0B1-D3963A6C0206}"/>
    <dgm:cxn modelId="{0585ECBD-85F8-47A1-947B-A12B1F54899C}" type="presParOf" srcId="{51016A25-E4AF-4031-9279-7729D30D6F23}" destId="{00F08587-8D89-4B24-9094-2292A8C156BE}" srcOrd="0" destOrd="0" presId="urn:microsoft.com/office/officeart/2005/8/layout/StepDownProcess"/>
    <dgm:cxn modelId="{DD972375-39A3-44E9-A6C4-9F2B77966735}" type="presParOf" srcId="{00F08587-8D89-4B24-9094-2292A8C156BE}" destId="{6C2FBF37-C488-4D24-BF97-408A4DD751B2}" srcOrd="0" destOrd="0" presId="urn:microsoft.com/office/officeart/2005/8/layout/StepDownProcess"/>
    <dgm:cxn modelId="{D8DE6613-F8C6-43FA-A199-EC9DE532620B}" type="presParOf" srcId="{00F08587-8D89-4B24-9094-2292A8C156BE}" destId="{914E330F-8DC6-4ABA-84C5-9EDCF34EF807}" srcOrd="1" destOrd="0" presId="urn:microsoft.com/office/officeart/2005/8/layout/StepDownProcess"/>
    <dgm:cxn modelId="{82CB4D79-72C0-4695-A2F6-A6F99163985A}" type="presParOf" srcId="{00F08587-8D89-4B24-9094-2292A8C156BE}" destId="{77A070EF-5B89-49C1-9ED6-5FF482625734}" srcOrd="2" destOrd="0" presId="urn:microsoft.com/office/officeart/2005/8/layout/StepDownProcess"/>
    <dgm:cxn modelId="{583F3256-137C-4E98-898B-38CF9869FD6A}" type="presParOf" srcId="{51016A25-E4AF-4031-9279-7729D30D6F23}" destId="{D68C102D-9232-455C-BDAB-701B11E05EC8}" srcOrd="1" destOrd="0" presId="urn:microsoft.com/office/officeart/2005/8/layout/StepDownProcess"/>
    <dgm:cxn modelId="{DA490C9B-51B4-4DF8-BFA3-66C7DB768334}" type="presParOf" srcId="{51016A25-E4AF-4031-9279-7729D30D6F23}" destId="{3510D65B-65C1-49B2-A8EB-55F6A5F5266C}" srcOrd="2" destOrd="0" presId="urn:microsoft.com/office/officeart/2005/8/layout/StepDownProcess"/>
    <dgm:cxn modelId="{F001F3F8-1C0C-4519-9FB8-2479E64B238B}" type="presParOf" srcId="{3510D65B-65C1-49B2-A8EB-55F6A5F5266C}" destId="{C0BB6B26-1A76-4BE9-AE36-D7591DD5916A}" srcOrd="0" destOrd="0" presId="urn:microsoft.com/office/officeart/2005/8/layout/StepDownProcess"/>
    <dgm:cxn modelId="{C7A6C531-499B-49C3-A787-45C94285B0EE}" type="presParOf" srcId="{3510D65B-65C1-49B2-A8EB-55F6A5F5266C}" destId="{671EE420-0F2A-40D3-8859-59FF3A51159C}" srcOrd="1" destOrd="0" presId="urn:microsoft.com/office/officeart/2005/8/layout/StepDownProcess"/>
    <dgm:cxn modelId="{E57456DD-01E9-442B-B808-A01906483FF3}" type="presParOf" srcId="{3510D65B-65C1-49B2-A8EB-55F6A5F5266C}" destId="{1A510B4C-4AE0-4FBE-BA48-909DBEACD809}" srcOrd="2" destOrd="0" presId="urn:microsoft.com/office/officeart/2005/8/layout/StepDownProcess"/>
    <dgm:cxn modelId="{2602B588-39C6-41B0-8BD5-A6DD32B01798}" type="presParOf" srcId="{51016A25-E4AF-4031-9279-7729D30D6F23}" destId="{B9633DF8-BBD9-46A0-BBC0-BDECFC6A2A85}" srcOrd="3" destOrd="0" presId="urn:microsoft.com/office/officeart/2005/8/layout/StepDownProcess"/>
    <dgm:cxn modelId="{FA8C9602-C7E1-40E7-8992-60C6690BF73E}" type="presParOf" srcId="{51016A25-E4AF-4031-9279-7729D30D6F23}" destId="{32C7D346-97DD-4594-90F7-75FEBEBAC0DE}" srcOrd="4" destOrd="0" presId="urn:microsoft.com/office/officeart/2005/8/layout/StepDownProcess"/>
    <dgm:cxn modelId="{C97EA1C7-D175-4C17-9714-FE2B86DB5B9D}" type="presParOf" srcId="{32C7D346-97DD-4594-90F7-75FEBEBAC0DE}" destId="{83F37F2B-DC62-4BD7-8453-1710455A47D0}" srcOrd="0" destOrd="0" presId="urn:microsoft.com/office/officeart/2005/8/layout/StepDownProcess"/>
    <dgm:cxn modelId="{7B7049C6-5B69-43F8-93FB-3AD1361FC2CB}" type="presParOf" srcId="{32C7D346-97DD-4594-90F7-75FEBEBAC0DE}" destId="{FCEF47E1-F7C9-4952-9A59-7A8ADFC6512C}" srcOrd="1" destOrd="0" presId="urn:microsoft.com/office/officeart/2005/8/layout/StepDownProcess"/>
    <dgm:cxn modelId="{A6DC00BB-051B-48E7-86DD-69F949EB0DA6}" type="presParOf" srcId="{32C7D346-97DD-4594-90F7-75FEBEBAC0DE}" destId="{718CB23B-2EE5-4A86-806D-A5F0F6DD2C59}" srcOrd="2" destOrd="0" presId="urn:microsoft.com/office/officeart/2005/8/layout/StepDownProcess"/>
    <dgm:cxn modelId="{865C7FF5-1407-4DE0-B735-10F03CF03920}" type="presParOf" srcId="{51016A25-E4AF-4031-9279-7729D30D6F23}" destId="{F6BE1212-5254-4AD7-B101-AE32431A514D}" srcOrd="5" destOrd="0" presId="urn:microsoft.com/office/officeart/2005/8/layout/StepDownProcess"/>
    <dgm:cxn modelId="{122E8D5B-89D6-4A51-900E-BB466A380B32}" type="presParOf" srcId="{51016A25-E4AF-4031-9279-7729D30D6F23}" destId="{B1F66E0D-38B0-4E8E-959C-916236CFE7C9}" srcOrd="6" destOrd="0" presId="urn:microsoft.com/office/officeart/2005/8/layout/StepDownProcess"/>
    <dgm:cxn modelId="{D2A76EEC-47ED-4B5A-A6E8-2964FBEB200C}" type="presParOf" srcId="{B1F66E0D-38B0-4E8E-959C-916236CFE7C9}" destId="{ED121455-83E1-4833-9E3C-464E5BEC3E07}" srcOrd="0" destOrd="0" presId="urn:microsoft.com/office/officeart/2005/8/layout/StepDownProcess"/>
    <dgm:cxn modelId="{079D36B6-7598-4255-A8EB-74FF76169E30}" type="presParOf" srcId="{B1F66E0D-38B0-4E8E-959C-916236CFE7C9}" destId="{93D31552-438A-452F-BE50-5BA3B91E83B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23F20B-C8FC-4731-B8BF-1E976A04435B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3D64AF2-054E-4461-B9DD-AAFB3B2904E8}">
      <dgm:prSet phldrT="[Testo]"/>
      <dgm:spPr/>
      <dgm:t>
        <a:bodyPr/>
        <a:lstStyle/>
        <a:p>
          <a:r>
            <a:rPr lang="it-IT" dirty="0"/>
            <a:t>16/10/2016</a:t>
          </a:r>
          <a:endParaRPr lang="it-IT" dirty="0"/>
        </a:p>
      </dgm:t>
    </dgm:pt>
    <dgm:pt modelId="{CA649A32-0D15-4380-8E85-B8D8537AA5D2}" type="parTrans" cxnId="{EE31453E-DBD5-432C-A392-3B2BBEACA69A}">
      <dgm:prSet/>
      <dgm:spPr/>
      <dgm:t>
        <a:bodyPr/>
        <a:lstStyle/>
        <a:p>
          <a:endParaRPr lang="it-IT"/>
        </a:p>
      </dgm:t>
    </dgm:pt>
    <dgm:pt modelId="{CD8A6E07-72AC-4EA9-A1AE-9C7125FFDFB3}" type="sibTrans" cxnId="{EE31453E-DBD5-432C-A392-3B2BBEACA69A}">
      <dgm:prSet/>
      <dgm:spPr/>
      <dgm:t>
        <a:bodyPr/>
        <a:lstStyle/>
        <a:p>
          <a:endParaRPr lang="it-IT"/>
        </a:p>
      </dgm:t>
    </dgm:pt>
    <dgm:pt modelId="{B2708900-E763-4236-A79F-639258780CB2}">
      <dgm:prSet phldrT="[Testo]"/>
      <dgm:spPr/>
      <dgm:t>
        <a:bodyPr/>
        <a:lstStyle/>
        <a:p>
          <a:r>
            <a:rPr lang="it-IT" b="0" dirty="0"/>
            <a:t>Project Start</a:t>
          </a:r>
        </a:p>
      </dgm:t>
    </dgm:pt>
    <dgm:pt modelId="{EC35050C-D4D2-4EEA-9046-CE4E04461DE3}" type="parTrans" cxnId="{084F81B9-44F1-4183-A69B-981293F14C51}">
      <dgm:prSet/>
      <dgm:spPr/>
      <dgm:t>
        <a:bodyPr/>
        <a:lstStyle/>
        <a:p>
          <a:endParaRPr lang="it-IT"/>
        </a:p>
      </dgm:t>
    </dgm:pt>
    <dgm:pt modelId="{F214E1B3-3136-49CA-B52B-D2C7BA8B8A36}" type="sibTrans" cxnId="{084F81B9-44F1-4183-A69B-981293F14C51}">
      <dgm:prSet/>
      <dgm:spPr/>
      <dgm:t>
        <a:bodyPr/>
        <a:lstStyle/>
        <a:p>
          <a:endParaRPr lang="it-IT"/>
        </a:p>
      </dgm:t>
    </dgm:pt>
    <dgm:pt modelId="{416286F4-5F51-4C04-B115-1980B184DCB3}">
      <dgm:prSet phldrT="[Testo]"/>
      <dgm:spPr/>
      <dgm:t>
        <a:bodyPr/>
        <a:lstStyle/>
        <a:p>
          <a:r>
            <a:rPr lang="it-IT" dirty="0"/>
            <a:t>9/11/2016</a:t>
          </a:r>
        </a:p>
      </dgm:t>
    </dgm:pt>
    <dgm:pt modelId="{8BAD2683-3AFA-4853-905A-AC5F38BD50BF}" type="parTrans" cxnId="{FF484702-BD09-4CAD-8E5B-E1FED2ECB229}">
      <dgm:prSet/>
      <dgm:spPr/>
      <dgm:t>
        <a:bodyPr/>
        <a:lstStyle/>
        <a:p>
          <a:endParaRPr lang="it-IT"/>
        </a:p>
      </dgm:t>
    </dgm:pt>
    <dgm:pt modelId="{7BA8D8A4-FDD8-4A9E-ADD0-F741605D87D4}" type="sibTrans" cxnId="{FF484702-BD09-4CAD-8E5B-E1FED2ECB229}">
      <dgm:prSet/>
      <dgm:spPr/>
      <dgm:t>
        <a:bodyPr/>
        <a:lstStyle/>
        <a:p>
          <a:endParaRPr lang="it-IT"/>
        </a:p>
      </dgm:t>
    </dgm:pt>
    <dgm:pt modelId="{73E991C4-5B32-45B7-BEDA-84C39B260A10}">
      <dgm:prSet phldrT="[Testo]"/>
      <dgm:spPr/>
      <dgm:t>
        <a:bodyPr/>
        <a:lstStyle/>
        <a:p>
          <a:r>
            <a:rPr lang="it-IT" dirty="0"/>
            <a:t>5/12/2016</a:t>
          </a:r>
        </a:p>
      </dgm:t>
    </dgm:pt>
    <dgm:pt modelId="{0F4306A0-9CE8-4AAC-B7BA-AAF19A4003E3}" type="parTrans" cxnId="{E6ED92C2-4453-43D3-BB5C-6D611626A2F0}">
      <dgm:prSet/>
      <dgm:spPr/>
      <dgm:t>
        <a:bodyPr/>
        <a:lstStyle/>
        <a:p>
          <a:endParaRPr lang="it-IT"/>
        </a:p>
      </dgm:t>
    </dgm:pt>
    <dgm:pt modelId="{73E83283-854A-41B0-ADB0-F7160A957D05}" type="sibTrans" cxnId="{E6ED92C2-4453-43D3-BB5C-6D611626A2F0}">
      <dgm:prSet/>
      <dgm:spPr/>
      <dgm:t>
        <a:bodyPr/>
        <a:lstStyle/>
        <a:p>
          <a:endParaRPr lang="it-IT"/>
        </a:p>
      </dgm:t>
    </dgm:pt>
    <dgm:pt modelId="{A2F37293-F5E6-48FD-949A-C5DD1097C975}">
      <dgm:prSet phldrT="[Testo]"/>
      <dgm:spPr/>
      <dgm:t>
        <a:bodyPr/>
        <a:lstStyle/>
        <a:p>
          <a:r>
            <a:rPr lang="it-IT" dirty="0"/>
            <a:t>DDv1 Release</a:t>
          </a:r>
        </a:p>
      </dgm:t>
    </dgm:pt>
    <dgm:pt modelId="{A235F4B3-7561-4B51-A8EE-386D751C440D}" type="parTrans" cxnId="{A6171730-EDBE-454D-AE7E-167A399F2F58}">
      <dgm:prSet/>
      <dgm:spPr/>
      <dgm:t>
        <a:bodyPr/>
        <a:lstStyle/>
        <a:p>
          <a:endParaRPr lang="it-IT"/>
        </a:p>
      </dgm:t>
    </dgm:pt>
    <dgm:pt modelId="{2E5B427D-093D-4CA4-9FB7-616016A35DD4}" type="sibTrans" cxnId="{A6171730-EDBE-454D-AE7E-167A399F2F58}">
      <dgm:prSet/>
      <dgm:spPr/>
      <dgm:t>
        <a:bodyPr/>
        <a:lstStyle/>
        <a:p>
          <a:endParaRPr lang="it-IT"/>
        </a:p>
      </dgm:t>
    </dgm:pt>
    <dgm:pt modelId="{E764A869-F6BB-41AA-B06D-812679FF8BFD}">
      <dgm:prSet phldrT="[Testo]"/>
      <dgm:spPr/>
      <dgm:t>
        <a:bodyPr/>
        <a:lstStyle/>
        <a:p>
          <a:r>
            <a:rPr lang="it-IT" dirty="0"/>
            <a:t>22/5/2017</a:t>
          </a:r>
        </a:p>
      </dgm:t>
    </dgm:pt>
    <dgm:pt modelId="{6733837A-27F5-4750-B952-E0489D24907B}" type="parTrans" cxnId="{41C4FA00-BAC0-4F5C-9309-94D1FB2124B1}">
      <dgm:prSet/>
      <dgm:spPr/>
      <dgm:t>
        <a:bodyPr/>
        <a:lstStyle/>
        <a:p>
          <a:endParaRPr lang="it-IT"/>
        </a:p>
      </dgm:t>
    </dgm:pt>
    <dgm:pt modelId="{1503A9D0-4522-41A5-A437-DA893A7971A2}" type="sibTrans" cxnId="{41C4FA00-BAC0-4F5C-9309-94D1FB2124B1}">
      <dgm:prSet/>
      <dgm:spPr/>
      <dgm:t>
        <a:bodyPr/>
        <a:lstStyle/>
        <a:p>
          <a:endParaRPr lang="it-IT"/>
        </a:p>
      </dgm:t>
    </dgm:pt>
    <dgm:pt modelId="{F8D242BC-CDD3-4C68-9C07-E5D851533677}">
      <dgm:prSet phldrT="[Testo]"/>
      <dgm:spPr/>
      <dgm:t>
        <a:bodyPr/>
        <a:lstStyle/>
        <a:p>
          <a:r>
            <a:rPr lang="it-IT" dirty="0"/>
            <a:t>System </a:t>
          </a:r>
          <a:r>
            <a:rPr lang="it-IT" dirty="0" err="1"/>
            <a:t>Demonstration</a:t>
          </a:r>
          <a:endParaRPr lang="it-IT" dirty="0"/>
        </a:p>
      </dgm:t>
    </dgm:pt>
    <dgm:pt modelId="{E2632EDC-7573-4E93-A694-79933E613198}" type="parTrans" cxnId="{890471C8-00CD-492C-ABA8-42FB6F0B852C}">
      <dgm:prSet/>
      <dgm:spPr/>
      <dgm:t>
        <a:bodyPr/>
        <a:lstStyle/>
        <a:p>
          <a:endParaRPr lang="it-IT"/>
        </a:p>
      </dgm:t>
    </dgm:pt>
    <dgm:pt modelId="{3D8ADC4B-7C94-4C81-865D-5942F814C012}" type="sibTrans" cxnId="{890471C8-00CD-492C-ABA8-42FB6F0B852C}">
      <dgm:prSet/>
      <dgm:spPr/>
      <dgm:t>
        <a:bodyPr/>
        <a:lstStyle/>
        <a:p>
          <a:endParaRPr lang="it-IT"/>
        </a:p>
      </dgm:t>
    </dgm:pt>
    <dgm:pt modelId="{041B717F-0C0E-4BAF-B88C-1834FB24914B}">
      <dgm:prSet phldrT="[Testo]"/>
      <dgm:spPr/>
      <dgm:t>
        <a:bodyPr/>
        <a:lstStyle/>
        <a:p>
          <a:r>
            <a:rPr lang="it-IT" dirty="0"/>
            <a:t>1/6/2017</a:t>
          </a:r>
        </a:p>
      </dgm:t>
    </dgm:pt>
    <dgm:pt modelId="{6EC4BB59-026A-46CD-9EE4-2872CC37495E}" type="parTrans" cxnId="{928065D4-D9DF-4AC5-978D-C47B782A7498}">
      <dgm:prSet/>
      <dgm:spPr/>
      <dgm:t>
        <a:bodyPr/>
        <a:lstStyle/>
        <a:p>
          <a:endParaRPr lang="it-IT"/>
        </a:p>
      </dgm:t>
    </dgm:pt>
    <dgm:pt modelId="{63BEEE32-27F7-47E1-A27F-338AB3ED95B6}" type="sibTrans" cxnId="{928065D4-D9DF-4AC5-978D-C47B782A7498}">
      <dgm:prSet/>
      <dgm:spPr/>
      <dgm:t>
        <a:bodyPr/>
        <a:lstStyle/>
        <a:p>
          <a:endParaRPr lang="it-IT"/>
        </a:p>
      </dgm:t>
    </dgm:pt>
    <dgm:pt modelId="{BB9BE0D0-2DE6-4B69-8E8C-477E68F91477}">
      <dgm:prSet phldrT="[Testo]"/>
      <dgm:spPr/>
      <dgm:t>
        <a:bodyPr/>
        <a:lstStyle/>
        <a:p>
          <a:r>
            <a:rPr lang="it-IT" dirty="0"/>
            <a:t>RASDv1 Release</a:t>
          </a:r>
        </a:p>
      </dgm:t>
    </dgm:pt>
    <dgm:pt modelId="{D407CDE1-C796-4581-B91B-F96EFE76ABCA}" type="parTrans" cxnId="{1B7DD5BE-BA78-46A2-ADC2-FEDF53C55529}">
      <dgm:prSet/>
      <dgm:spPr/>
      <dgm:t>
        <a:bodyPr/>
        <a:lstStyle/>
        <a:p>
          <a:endParaRPr lang="it-IT"/>
        </a:p>
      </dgm:t>
    </dgm:pt>
    <dgm:pt modelId="{C4C14A41-CFB3-4DFE-816E-530B064E8941}" type="sibTrans" cxnId="{1B7DD5BE-BA78-46A2-ADC2-FEDF53C55529}">
      <dgm:prSet/>
      <dgm:spPr/>
      <dgm:t>
        <a:bodyPr/>
        <a:lstStyle/>
        <a:p>
          <a:endParaRPr lang="it-IT"/>
        </a:p>
      </dgm:t>
    </dgm:pt>
    <dgm:pt modelId="{B3D8F0D9-34C7-4AA7-A8FF-D92DE920CF88}">
      <dgm:prSet phldrT="[Testo]"/>
      <dgm:spPr/>
      <dgm:t>
        <a:bodyPr/>
        <a:lstStyle/>
        <a:p>
          <a:r>
            <a:rPr lang="it-IT" dirty="0"/>
            <a:t>System Release v1</a:t>
          </a:r>
        </a:p>
      </dgm:t>
    </dgm:pt>
    <dgm:pt modelId="{16714DF1-4399-4FB4-9413-9C751D9F23BD}" type="parTrans" cxnId="{5A36029C-0364-4DA4-B4C2-3480979B3377}">
      <dgm:prSet/>
      <dgm:spPr/>
      <dgm:t>
        <a:bodyPr/>
        <a:lstStyle/>
        <a:p>
          <a:endParaRPr lang="it-IT"/>
        </a:p>
      </dgm:t>
    </dgm:pt>
    <dgm:pt modelId="{965BC17A-8353-4F3F-9363-B127E1055713}" type="sibTrans" cxnId="{5A36029C-0364-4DA4-B4C2-3480979B3377}">
      <dgm:prSet/>
      <dgm:spPr/>
      <dgm:t>
        <a:bodyPr/>
        <a:lstStyle/>
        <a:p>
          <a:endParaRPr lang="it-IT"/>
        </a:p>
      </dgm:t>
    </dgm:pt>
    <dgm:pt modelId="{46319B60-2D70-4031-965C-C30F3F6BAC22}">
      <dgm:prSet phldrT="[Testo]"/>
      <dgm:spPr/>
      <dgm:t>
        <a:bodyPr/>
        <a:lstStyle/>
        <a:p>
          <a:r>
            <a:rPr lang="it-IT" dirty="0"/>
            <a:t>26/6/2017</a:t>
          </a:r>
        </a:p>
      </dgm:t>
    </dgm:pt>
    <dgm:pt modelId="{E8887A57-BF6E-4FA2-9D1E-6CA438E50588}" type="parTrans" cxnId="{796C1BED-2541-4414-9D31-F19ADAB1D1C0}">
      <dgm:prSet/>
      <dgm:spPr/>
      <dgm:t>
        <a:bodyPr/>
        <a:lstStyle/>
        <a:p>
          <a:endParaRPr lang="it-IT"/>
        </a:p>
      </dgm:t>
    </dgm:pt>
    <dgm:pt modelId="{EED87CBD-28FB-422C-ADA8-387CCB210341}" type="sibTrans" cxnId="{796C1BED-2541-4414-9D31-F19ADAB1D1C0}">
      <dgm:prSet/>
      <dgm:spPr/>
      <dgm:t>
        <a:bodyPr/>
        <a:lstStyle/>
        <a:p>
          <a:endParaRPr lang="it-IT"/>
        </a:p>
      </dgm:t>
    </dgm:pt>
    <dgm:pt modelId="{76B87296-92AC-49C5-8378-9BD77F87AB5F}">
      <dgm:prSet phldrT="[Testo]"/>
      <dgm:spPr/>
      <dgm:t>
        <a:bodyPr/>
        <a:lstStyle/>
        <a:p>
          <a:r>
            <a:rPr lang="it-IT" dirty="0"/>
            <a:t>System First Start</a:t>
          </a:r>
        </a:p>
      </dgm:t>
    </dgm:pt>
    <dgm:pt modelId="{5148B8B7-03FE-467C-BBF2-2CC307B8574E}" type="parTrans" cxnId="{B9252F9C-47F6-48D0-8092-BCB954A0E6D5}">
      <dgm:prSet/>
      <dgm:spPr/>
      <dgm:t>
        <a:bodyPr/>
        <a:lstStyle/>
        <a:p>
          <a:endParaRPr lang="it-IT"/>
        </a:p>
      </dgm:t>
    </dgm:pt>
    <dgm:pt modelId="{831B172E-3283-4A0D-BDB3-9E193BE95E74}" type="sibTrans" cxnId="{B9252F9C-47F6-48D0-8092-BCB954A0E6D5}">
      <dgm:prSet/>
      <dgm:spPr/>
      <dgm:t>
        <a:bodyPr/>
        <a:lstStyle/>
        <a:p>
          <a:endParaRPr lang="it-IT"/>
        </a:p>
      </dgm:t>
    </dgm:pt>
    <dgm:pt modelId="{626AF0B9-FB5C-47FB-A844-67D26A5163DF}" type="pres">
      <dgm:prSet presAssocID="{E823F20B-C8FC-4731-B8BF-1E976A04435B}" presName="linearFlow" presStyleCnt="0">
        <dgm:presLayoutVars>
          <dgm:dir/>
          <dgm:animLvl val="lvl"/>
          <dgm:resizeHandles val="exact"/>
        </dgm:presLayoutVars>
      </dgm:prSet>
      <dgm:spPr/>
    </dgm:pt>
    <dgm:pt modelId="{D4B8A386-11A3-48C4-B502-9D808F8B57A4}" type="pres">
      <dgm:prSet presAssocID="{93D64AF2-054E-4461-B9DD-AAFB3B2904E8}" presName="composite" presStyleCnt="0"/>
      <dgm:spPr/>
    </dgm:pt>
    <dgm:pt modelId="{193D3ACE-189B-48AD-B5FB-7FD1DE4BFE71}" type="pres">
      <dgm:prSet presAssocID="{93D64AF2-054E-4461-B9DD-AAFB3B2904E8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7BA11469-A8B4-49D5-B8C7-99762E01FD5E}" type="pres">
      <dgm:prSet presAssocID="{93D64AF2-054E-4461-B9DD-AAFB3B2904E8}" presName="descendantText" presStyleLbl="alignAcc1" presStyleIdx="0" presStyleCnt="6">
        <dgm:presLayoutVars>
          <dgm:bulletEnabled val="1"/>
        </dgm:presLayoutVars>
      </dgm:prSet>
      <dgm:spPr/>
    </dgm:pt>
    <dgm:pt modelId="{B0D5DBC9-A248-43CD-839D-85E6DEE360A6}" type="pres">
      <dgm:prSet presAssocID="{CD8A6E07-72AC-4EA9-A1AE-9C7125FFDFB3}" presName="sp" presStyleCnt="0"/>
      <dgm:spPr/>
    </dgm:pt>
    <dgm:pt modelId="{EA656262-884E-4DCC-9959-96C511CBC343}" type="pres">
      <dgm:prSet presAssocID="{416286F4-5F51-4C04-B115-1980B184DCB3}" presName="composite" presStyleCnt="0"/>
      <dgm:spPr/>
    </dgm:pt>
    <dgm:pt modelId="{D44B307B-E3C4-4861-913D-E67E39E347E5}" type="pres">
      <dgm:prSet presAssocID="{416286F4-5F51-4C04-B115-1980B184DCB3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C741A943-06C7-454B-A8E9-532C02514BE4}" type="pres">
      <dgm:prSet presAssocID="{416286F4-5F51-4C04-B115-1980B184DCB3}" presName="descendantText" presStyleLbl="alignAcc1" presStyleIdx="1" presStyleCnt="6">
        <dgm:presLayoutVars>
          <dgm:bulletEnabled val="1"/>
        </dgm:presLayoutVars>
      </dgm:prSet>
      <dgm:spPr/>
    </dgm:pt>
    <dgm:pt modelId="{FA94FA4A-E338-47CD-9024-04E4C3C6462A}" type="pres">
      <dgm:prSet presAssocID="{7BA8D8A4-FDD8-4A9E-ADD0-F741605D87D4}" presName="sp" presStyleCnt="0"/>
      <dgm:spPr/>
    </dgm:pt>
    <dgm:pt modelId="{8BC32262-34EB-4EAB-B909-34BF869D1724}" type="pres">
      <dgm:prSet presAssocID="{73E991C4-5B32-45B7-BEDA-84C39B260A10}" presName="composite" presStyleCnt="0"/>
      <dgm:spPr/>
    </dgm:pt>
    <dgm:pt modelId="{E064F783-2840-4860-95A0-D3501A8A87A6}" type="pres">
      <dgm:prSet presAssocID="{73E991C4-5B32-45B7-BEDA-84C39B260A10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6C453CF-88B1-4299-AAD3-3652EAED0B34}" type="pres">
      <dgm:prSet presAssocID="{73E991C4-5B32-45B7-BEDA-84C39B260A10}" presName="descendantText" presStyleLbl="alignAcc1" presStyleIdx="2" presStyleCnt="6">
        <dgm:presLayoutVars>
          <dgm:bulletEnabled val="1"/>
        </dgm:presLayoutVars>
      </dgm:prSet>
      <dgm:spPr/>
    </dgm:pt>
    <dgm:pt modelId="{46AC383A-4A61-4E72-8734-B3FC6B5AB213}" type="pres">
      <dgm:prSet presAssocID="{73E83283-854A-41B0-ADB0-F7160A957D05}" presName="sp" presStyleCnt="0"/>
      <dgm:spPr/>
    </dgm:pt>
    <dgm:pt modelId="{57802135-0298-4013-9DA4-C79DAAF07AA4}" type="pres">
      <dgm:prSet presAssocID="{E764A869-F6BB-41AA-B06D-812679FF8BFD}" presName="composite" presStyleCnt="0"/>
      <dgm:spPr/>
    </dgm:pt>
    <dgm:pt modelId="{4234FF52-0CB0-41D8-A732-E44B5BFAE490}" type="pres">
      <dgm:prSet presAssocID="{E764A869-F6BB-41AA-B06D-812679FF8BF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EA8507BF-9EDF-4AC8-A1CB-B3042F23BD19}" type="pres">
      <dgm:prSet presAssocID="{E764A869-F6BB-41AA-B06D-812679FF8BFD}" presName="descendantText" presStyleLbl="alignAcc1" presStyleIdx="3" presStyleCnt="6">
        <dgm:presLayoutVars>
          <dgm:bulletEnabled val="1"/>
        </dgm:presLayoutVars>
      </dgm:prSet>
      <dgm:spPr/>
    </dgm:pt>
    <dgm:pt modelId="{781DD831-7B4A-4238-B857-C4C60B404C54}" type="pres">
      <dgm:prSet presAssocID="{1503A9D0-4522-41A5-A437-DA893A7971A2}" presName="sp" presStyleCnt="0"/>
      <dgm:spPr/>
    </dgm:pt>
    <dgm:pt modelId="{D7617594-CAA6-4609-BF19-C57B07F2A8E9}" type="pres">
      <dgm:prSet presAssocID="{041B717F-0C0E-4BAF-B88C-1834FB24914B}" presName="composite" presStyleCnt="0"/>
      <dgm:spPr/>
    </dgm:pt>
    <dgm:pt modelId="{1E56D38A-0CA0-4581-BE80-2118E3EF6BC8}" type="pres">
      <dgm:prSet presAssocID="{041B717F-0C0E-4BAF-B88C-1834FB24914B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31F9E37F-0BE6-440A-B2CB-87E9A67ED0E3}" type="pres">
      <dgm:prSet presAssocID="{041B717F-0C0E-4BAF-B88C-1834FB24914B}" presName="descendantText" presStyleLbl="alignAcc1" presStyleIdx="4" presStyleCnt="6">
        <dgm:presLayoutVars>
          <dgm:bulletEnabled val="1"/>
        </dgm:presLayoutVars>
      </dgm:prSet>
      <dgm:spPr/>
    </dgm:pt>
    <dgm:pt modelId="{93063F7B-8778-4B0D-B8EC-7DC433DB071F}" type="pres">
      <dgm:prSet presAssocID="{63BEEE32-27F7-47E1-A27F-338AB3ED95B6}" presName="sp" presStyleCnt="0"/>
      <dgm:spPr/>
    </dgm:pt>
    <dgm:pt modelId="{EA1CD0BC-DA45-411B-8BF5-AFC9CFCFB761}" type="pres">
      <dgm:prSet presAssocID="{46319B60-2D70-4031-965C-C30F3F6BAC22}" presName="composite" presStyleCnt="0"/>
      <dgm:spPr/>
    </dgm:pt>
    <dgm:pt modelId="{0804DBD8-97F8-4D6B-97DF-CD09B52978C7}" type="pres">
      <dgm:prSet presAssocID="{46319B60-2D70-4031-965C-C30F3F6BAC2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7E912746-52E7-4B32-996A-A1A57B84F4AB}" type="pres">
      <dgm:prSet presAssocID="{46319B60-2D70-4031-965C-C30F3F6BAC22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1B7DD5BE-BA78-46A2-ADC2-FEDF53C55529}" srcId="{416286F4-5F51-4C04-B115-1980B184DCB3}" destId="{BB9BE0D0-2DE6-4B69-8E8C-477E68F91477}" srcOrd="0" destOrd="0" parTransId="{D407CDE1-C796-4581-B91B-F96EFE76ABCA}" sibTransId="{C4C14A41-CFB3-4DFE-816E-530B064E8941}"/>
    <dgm:cxn modelId="{E6ED92C2-4453-43D3-BB5C-6D611626A2F0}" srcId="{E823F20B-C8FC-4731-B8BF-1E976A04435B}" destId="{73E991C4-5B32-45B7-BEDA-84C39B260A10}" srcOrd="2" destOrd="0" parTransId="{0F4306A0-9CE8-4AAC-B7BA-AAF19A4003E3}" sibTransId="{73E83283-854A-41B0-ADB0-F7160A957D05}"/>
    <dgm:cxn modelId="{46203756-5B04-4A3B-B794-D905B7DE7C4C}" type="presOf" srcId="{B3D8F0D9-34C7-4AA7-A8FF-D92DE920CF88}" destId="{31F9E37F-0BE6-440A-B2CB-87E9A67ED0E3}" srcOrd="0" destOrd="0" presId="urn:microsoft.com/office/officeart/2005/8/layout/chevron2"/>
    <dgm:cxn modelId="{796C1BED-2541-4414-9D31-F19ADAB1D1C0}" srcId="{E823F20B-C8FC-4731-B8BF-1E976A04435B}" destId="{46319B60-2D70-4031-965C-C30F3F6BAC22}" srcOrd="5" destOrd="0" parTransId="{E8887A57-BF6E-4FA2-9D1E-6CA438E50588}" sibTransId="{EED87CBD-28FB-422C-ADA8-387CCB210341}"/>
    <dgm:cxn modelId="{01C62EDC-0B5B-4939-A3A5-BA10B80799EE}" type="presOf" srcId="{E764A869-F6BB-41AA-B06D-812679FF8BFD}" destId="{4234FF52-0CB0-41D8-A732-E44B5BFAE490}" srcOrd="0" destOrd="0" presId="urn:microsoft.com/office/officeart/2005/8/layout/chevron2"/>
    <dgm:cxn modelId="{EE31453E-DBD5-432C-A392-3B2BBEACA69A}" srcId="{E823F20B-C8FC-4731-B8BF-1E976A04435B}" destId="{93D64AF2-054E-4461-B9DD-AAFB3B2904E8}" srcOrd="0" destOrd="0" parTransId="{CA649A32-0D15-4380-8E85-B8D8537AA5D2}" sibTransId="{CD8A6E07-72AC-4EA9-A1AE-9C7125FFDFB3}"/>
    <dgm:cxn modelId="{A6171730-EDBE-454D-AE7E-167A399F2F58}" srcId="{73E991C4-5B32-45B7-BEDA-84C39B260A10}" destId="{A2F37293-F5E6-48FD-949A-C5DD1097C975}" srcOrd="0" destOrd="0" parTransId="{A235F4B3-7561-4B51-A8EE-386D751C440D}" sibTransId="{2E5B427D-093D-4CA4-9FB7-616016A35DD4}"/>
    <dgm:cxn modelId="{5A36029C-0364-4DA4-B4C2-3480979B3377}" srcId="{041B717F-0C0E-4BAF-B88C-1834FB24914B}" destId="{B3D8F0D9-34C7-4AA7-A8FF-D92DE920CF88}" srcOrd="0" destOrd="0" parTransId="{16714DF1-4399-4FB4-9413-9C751D9F23BD}" sibTransId="{965BC17A-8353-4F3F-9363-B127E1055713}"/>
    <dgm:cxn modelId="{7F8110ED-95AA-4AB4-B000-612F15893189}" type="presOf" srcId="{A2F37293-F5E6-48FD-949A-C5DD1097C975}" destId="{A6C453CF-88B1-4299-AAD3-3652EAED0B34}" srcOrd="0" destOrd="0" presId="urn:microsoft.com/office/officeart/2005/8/layout/chevron2"/>
    <dgm:cxn modelId="{890471C8-00CD-492C-ABA8-42FB6F0B852C}" srcId="{E764A869-F6BB-41AA-B06D-812679FF8BFD}" destId="{F8D242BC-CDD3-4C68-9C07-E5D851533677}" srcOrd="0" destOrd="0" parTransId="{E2632EDC-7573-4E93-A694-79933E613198}" sibTransId="{3D8ADC4B-7C94-4C81-865D-5942F814C012}"/>
    <dgm:cxn modelId="{B9252F9C-47F6-48D0-8092-BCB954A0E6D5}" srcId="{46319B60-2D70-4031-965C-C30F3F6BAC22}" destId="{76B87296-92AC-49C5-8378-9BD77F87AB5F}" srcOrd="0" destOrd="0" parTransId="{5148B8B7-03FE-467C-BBF2-2CC307B8574E}" sibTransId="{831B172E-3283-4A0D-BDB3-9E193BE95E74}"/>
    <dgm:cxn modelId="{0557115D-C286-41D3-A084-815F78DC0308}" type="presOf" srcId="{E823F20B-C8FC-4731-B8BF-1E976A04435B}" destId="{626AF0B9-FB5C-47FB-A844-67D26A5163DF}" srcOrd="0" destOrd="0" presId="urn:microsoft.com/office/officeart/2005/8/layout/chevron2"/>
    <dgm:cxn modelId="{FF484702-BD09-4CAD-8E5B-E1FED2ECB229}" srcId="{E823F20B-C8FC-4731-B8BF-1E976A04435B}" destId="{416286F4-5F51-4C04-B115-1980B184DCB3}" srcOrd="1" destOrd="0" parTransId="{8BAD2683-3AFA-4853-905A-AC5F38BD50BF}" sibTransId="{7BA8D8A4-FDD8-4A9E-ADD0-F741605D87D4}"/>
    <dgm:cxn modelId="{F827AB78-6029-45CA-B3E8-970A6C96F076}" type="presOf" srcId="{93D64AF2-054E-4461-B9DD-AAFB3B2904E8}" destId="{193D3ACE-189B-48AD-B5FB-7FD1DE4BFE71}" srcOrd="0" destOrd="0" presId="urn:microsoft.com/office/officeart/2005/8/layout/chevron2"/>
    <dgm:cxn modelId="{5D5C7E5F-DB04-4988-80FC-36FDE46DB7D6}" type="presOf" srcId="{041B717F-0C0E-4BAF-B88C-1834FB24914B}" destId="{1E56D38A-0CA0-4581-BE80-2118E3EF6BC8}" srcOrd="0" destOrd="0" presId="urn:microsoft.com/office/officeart/2005/8/layout/chevron2"/>
    <dgm:cxn modelId="{084F81B9-44F1-4183-A69B-981293F14C51}" srcId="{93D64AF2-054E-4461-B9DD-AAFB3B2904E8}" destId="{B2708900-E763-4236-A79F-639258780CB2}" srcOrd="0" destOrd="0" parTransId="{EC35050C-D4D2-4EEA-9046-CE4E04461DE3}" sibTransId="{F214E1B3-3136-49CA-B52B-D2C7BA8B8A36}"/>
    <dgm:cxn modelId="{50C34324-39D9-4FED-A675-9B53CFDA5E2A}" type="presOf" srcId="{73E991C4-5B32-45B7-BEDA-84C39B260A10}" destId="{E064F783-2840-4860-95A0-D3501A8A87A6}" srcOrd="0" destOrd="0" presId="urn:microsoft.com/office/officeart/2005/8/layout/chevron2"/>
    <dgm:cxn modelId="{C59F2383-F54D-49F7-831A-7112F160007C}" type="presOf" srcId="{B2708900-E763-4236-A79F-639258780CB2}" destId="{7BA11469-A8B4-49D5-B8C7-99762E01FD5E}" srcOrd="0" destOrd="0" presId="urn:microsoft.com/office/officeart/2005/8/layout/chevron2"/>
    <dgm:cxn modelId="{753FB88F-674B-47BD-A46F-B4641A2909C6}" type="presOf" srcId="{416286F4-5F51-4C04-B115-1980B184DCB3}" destId="{D44B307B-E3C4-4861-913D-E67E39E347E5}" srcOrd="0" destOrd="0" presId="urn:microsoft.com/office/officeart/2005/8/layout/chevron2"/>
    <dgm:cxn modelId="{849BA51E-4C68-4144-9C59-45B71CDF39B2}" type="presOf" srcId="{46319B60-2D70-4031-965C-C30F3F6BAC22}" destId="{0804DBD8-97F8-4D6B-97DF-CD09B52978C7}" srcOrd="0" destOrd="0" presId="urn:microsoft.com/office/officeart/2005/8/layout/chevron2"/>
    <dgm:cxn modelId="{08DC6C25-386C-4256-9A9D-AE3474689E87}" type="presOf" srcId="{F8D242BC-CDD3-4C68-9C07-E5D851533677}" destId="{EA8507BF-9EDF-4AC8-A1CB-B3042F23BD19}" srcOrd="0" destOrd="0" presId="urn:microsoft.com/office/officeart/2005/8/layout/chevron2"/>
    <dgm:cxn modelId="{41C4FA00-BAC0-4F5C-9309-94D1FB2124B1}" srcId="{E823F20B-C8FC-4731-B8BF-1E976A04435B}" destId="{E764A869-F6BB-41AA-B06D-812679FF8BFD}" srcOrd="3" destOrd="0" parTransId="{6733837A-27F5-4750-B952-E0489D24907B}" sibTransId="{1503A9D0-4522-41A5-A437-DA893A7971A2}"/>
    <dgm:cxn modelId="{928065D4-D9DF-4AC5-978D-C47B782A7498}" srcId="{E823F20B-C8FC-4731-B8BF-1E976A04435B}" destId="{041B717F-0C0E-4BAF-B88C-1834FB24914B}" srcOrd="4" destOrd="0" parTransId="{6EC4BB59-026A-46CD-9EE4-2872CC37495E}" sibTransId="{63BEEE32-27F7-47E1-A27F-338AB3ED95B6}"/>
    <dgm:cxn modelId="{E4D6D530-CF77-4027-9384-476038CA5CC7}" type="presOf" srcId="{76B87296-92AC-49C5-8378-9BD77F87AB5F}" destId="{7E912746-52E7-4B32-996A-A1A57B84F4AB}" srcOrd="0" destOrd="0" presId="urn:microsoft.com/office/officeart/2005/8/layout/chevron2"/>
    <dgm:cxn modelId="{4B5CB43A-CEBA-4296-9FF8-09542B98ACED}" type="presOf" srcId="{BB9BE0D0-2DE6-4B69-8E8C-477E68F91477}" destId="{C741A943-06C7-454B-A8E9-532C02514BE4}" srcOrd="0" destOrd="0" presId="urn:microsoft.com/office/officeart/2005/8/layout/chevron2"/>
    <dgm:cxn modelId="{77583635-FF0A-40E3-8C70-6D0EBF9E190D}" type="presParOf" srcId="{626AF0B9-FB5C-47FB-A844-67D26A5163DF}" destId="{D4B8A386-11A3-48C4-B502-9D808F8B57A4}" srcOrd="0" destOrd="0" presId="urn:microsoft.com/office/officeart/2005/8/layout/chevron2"/>
    <dgm:cxn modelId="{88C47729-2BD5-4ADD-A2FF-345FD2B00C12}" type="presParOf" srcId="{D4B8A386-11A3-48C4-B502-9D808F8B57A4}" destId="{193D3ACE-189B-48AD-B5FB-7FD1DE4BFE71}" srcOrd="0" destOrd="0" presId="urn:microsoft.com/office/officeart/2005/8/layout/chevron2"/>
    <dgm:cxn modelId="{FDCCB031-0694-4208-B0FB-9A7EF0087C9C}" type="presParOf" srcId="{D4B8A386-11A3-48C4-B502-9D808F8B57A4}" destId="{7BA11469-A8B4-49D5-B8C7-99762E01FD5E}" srcOrd="1" destOrd="0" presId="urn:microsoft.com/office/officeart/2005/8/layout/chevron2"/>
    <dgm:cxn modelId="{C7989509-85B3-4C69-9694-2291D8C829D0}" type="presParOf" srcId="{626AF0B9-FB5C-47FB-A844-67D26A5163DF}" destId="{B0D5DBC9-A248-43CD-839D-85E6DEE360A6}" srcOrd="1" destOrd="0" presId="urn:microsoft.com/office/officeart/2005/8/layout/chevron2"/>
    <dgm:cxn modelId="{0F476793-D369-468C-8AD7-C6AEC44AA7CB}" type="presParOf" srcId="{626AF0B9-FB5C-47FB-A844-67D26A5163DF}" destId="{EA656262-884E-4DCC-9959-96C511CBC343}" srcOrd="2" destOrd="0" presId="urn:microsoft.com/office/officeart/2005/8/layout/chevron2"/>
    <dgm:cxn modelId="{4F87EB95-1E58-4CAF-B276-A0E84D4F5C34}" type="presParOf" srcId="{EA656262-884E-4DCC-9959-96C511CBC343}" destId="{D44B307B-E3C4-4861-913D-E67E39E347E5}" srcOrd="0" destOrd="0" presId="urn:microsoft.com/office/officeart/2005/8/layout/chevron2"/>
    <dgm:cxn modelId="{909B902D-32DA-4B9C-A0FF-0C09CCF22D56}" type="presParOf" srcId="{EA656262-884E-4DCC-9959-96C511CBC343}" destId="{C741A943-06C7-454B-A8E9-532C02514BE4}" srcOrd="1" destOrd="0" presId="urn:microsoft.com/office/officeart/2005/8/layout/chevron2"/>
    <dgm:cxn modelId="{60630823-E2DF-4E9C-8E01-C290F6811C42}" type="presParOf" srcId="{626AF0B9-FB5C-47FB-A844-67D26A5163DF}" destId="{FA94FA4A-E338-47CD-9024-04E4C3C6462A}" srcOrd="3" destOrd="0" presId="urn:microsoft.com/office/officeart/2005/8/layout/chevron2"/>
    <dgm:cxn modelId="{BF216737-227E-4D28-B2D1-30439C1DDC80}" type="presParOf" srcId="{626AF0B9-FB5C-47FB-A844-67D26A5163DF}" destId="{8BC32262-34EB-4EAB-B909-34BF869D1724}" srcOrd="4" destOrd="0" presId="urn:microsoft.com/office/officeart/2005/8/layout/chevron2"/>
    <dgm:cxn modelId="{7385F326-A0E2-46C0-A1D0-C251785136F8}" type="presParOf" srcId="{8BC32262-34EB-4EAB-B909-34BF869D1724}" destId="{E064F783-2840-4860-95A0-D3501A8A87A6}" srcOrd="0" destOrd="0" presId="urn:microsoft.com/office/officeart/2005/8/layout/chevron2"/>
    <dgm:cxn modelId="{913B9F15-647C-45CF-B098-FBF140A51C5A}" type="presParOf" srcId="{8BC32262-34EB-4EAB-B909-34BF869D1724}" destId="{A6C453CF-88B1-4299-AAD3-3652EAED0B34}" srcOrd="1" destOrd="0" presId="urn:microsoft.com/office/officeart/2005/8/layout/chevron2"/>
    <dgm:cxn modelId="{F0BA1B46-A5AB-44F3-BF5F-B97E2C624550}" type="presParOf" srcId="{626AF0B9-FB5C-47FB-A844-67D26A5163DF}" destId="{46AC383A-4A61-4E72-8734-B3FC6B5AB213}" srcOrd="5" destOrd="0" presId="urn:microsoft.com/office/officeart/2005/8/layout/chevron2"/>
    <dgm:cxn modelId="{3486BB6E-60DB-4596-BFA7-0D63251D0467}" type="presParOf" srcId="{626AF0B9-FB5C-47FB-A844-67D26A5163DF}" destId="{57802135-0298-4013-9DA4-C79DAAF07AA4}" srcOrd="6" destOrd="0" presId="urn:microsoft.com/office/officeart/2005/8/layout/chevron2"/>
    <dgm:cxn modelId="{06567687-FF13-4739-8931-F211FB1021E7}" type="presParOf" srcId="{57802135-0298-4013-9DA4-C79DAAF07AA4}" destId="{4234FF52-0CB0-41D8-A732-E44B5BFAE490}" srcOrd="0" destOrd="0" presId="urn:microsoft.com/office/officeart/2005/8/layout/chevron2"/>
    <dgm:cxn modelId="{FB1DAF3A-C2BE-47A1-A284-128A16F10BBC}" type="presParOf" srcId="{57802135-0298-4013-9DA4-C79DAAF07AA4}" destId="{EA8507BF-9EDF-4AC8-A1CB-B3042F23BD19}" srcOrd="1" destOrd="0" presId="urn:microsoft.com/office/officeart/2005/8/layout/chevron2"/>
    <dgm:cxn modelId="{69D1AF40-1AEF-4D2D-9ECC-79D085911614}" type="presParOf" srcId="{626AF0B9-FB5C-47FB-A844-67D26A5163DF}" destId="{781DD831-7B4A-4238-B857-C4C60B404C54}" srcOrd="7" destOrd="0" presId="urn:microsoft.com/office/officeart/2005/8/layout/chevron2"/>
    <dgm:cxn modelId="{10843A27-71AF-40D7-9F1A-4D886183A9BB}" type="presParOf" srcId="{626AF0B9-FB5C-47FB-A844-67D26A5163DF}" destId="{D7617594-CAA6-4609-BF19-C57B07F2A8E9}" srcOrd="8" destOrd="0" presId="urn:microsoft.com/office/officeart/2005/8/layout/chevron2"/>
    <dgm:cxn modelId="{B0BADD38-850B-4F83-8403-7B70AA26B965}" type="presParOf" srcId="{D7617594-CAA6-4609-BF19-C57B07F2A8E9}" destId="{1E56D38A-0CA0-4581-BE80-2118E3EF6BC8}" srcOrd="0" destOrd="0" presId="urn:microsoft.com/office/officeart/2005/8/layout/chevron2"/>
    <dgm:cxn modelId="{E7F2DF05-D8DE-4AE2-B586-B8F301B132D7}" type="presParOf" srcId="{D7617594-CAA6-4609-BF19-C57B07F2A8E9}" destId="{31F9E37F-0BE6-440A-B2CB-87E9A67ED0E3}" srcOrd="1" destOrd="0" presId="urn:microsoft.com/office/officeart/2005/8/layout/chevron2"/>
    <dgm:cxn modelId="{D396F1BE-3CF1-44CB-BE26-DD75A59E62F0}" type="presParOf" srcId="{626AF0B9-FB5C-47FB-A844-67D26A5163DF}" destId="{93063F7B-8778-4B0D-B8EC-7DC433DB071F}" srcOrd="9" destOrd="0" presId="urn:microsoft.com/office/officeart/2005/8/layout/chevron2"/>
    <dgm:cxn modelId="{92588C57-5DA2-4301-9FF6-48808E4D9608}" type="presParOf" srcId="{626AF0B9-FB5C-47FB-A844-67D26A5163DF}" destId="{EA1CD0BC-DA45-411B-8BF5-AFC9CFCFB761}" srcOrd="10" destOrd="0" presId="urn:microsoft.com/office/officeart/2005/8/layout/chevron2"/>
    <dgm:cxn modelId="{B1F962FF-27CC-4B3E-A55B-477C47A4D298}" type="presParOf" srcId="{EA1CD0BC-DA45-411B-8BF5-AFC9CFCFB761}" destId="{0804DBD8-97F8-4D6B-97DF-CD09B52978C7}" srcOrd="0" destOrd="0" presId="urn:microsoft.com/office/officeart/2005/8/layout/chevron2"/>
    <dgm:cxn modelId="{72D698A1-55BC-4A58-BEEF-3F7EE191C063}" type="presParOf" srcId="{EA1CD0BC-DA45-411B-8BF5-AFC9CFCFB761}" destId="{7E912746-52E7-4B32-996A-A1A57B84F4A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1C6D6C-0DE7-4590-AA8E-27B33C81DC2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081CA0-4756-4492-A8A0-240D36D712F7}">
      <dgm:prSet phldrT="[Testo]" custT="1"/>
      <dgm:spPr/>
      <dgm:t>
        <a:bodyPr/>
        <a:lstStyle/>
        <a:p>
          <a:r>
            <a:rPr lang="it-IT" sz="1600" dirty="0" err="1"/>
            <a:t>Requirements</a:t>
          </a:r>
          <a:r>
            <a:rPr lang="it-IT" sz="1600" dirty="0"/>
            <a:t> Analysis</a:t>
          </a:r>
        </a:p>
        <a:p>
          <a:r>
            <a:rPr lang="it-IT" sz="1600" dirty="0"/>
            <a:t>and </a:t>
          </a:r>
        </a:p>
        <a:p>
          <a:r>
            <a:rPr lang="it-IT" sz="1600" dirty="0" err="1"/>
            <a:t>Specification</a:t>
          </a:r>
          <a:r>
            <a:rPr lang="it-IT" sz="1600" dirty="0"/>
            <a:t> </a:t>
          </a:r>
          <a:r>
            <a:rPr lang="it-IT" sz="1600" dirty="0" err="1"/>
            <a:t>Document</a:t>
          </a:r>
          <a:endParaRPr lang="it-IT" sz="1600" dirty="0"/>
        </a:p>
      </dgm:t>
    </dgm:pt>
    <dgm:pt modelId="{895A6B89-7211-4111-822E-45D36923C6DE}" type="parTrans" cxnId="{15FB6133-9B3E-4F4C-96D1-79657DF58B3E}">
      <dgm:prSet/>
      <dgm:spPr/>
      <dgm:t>
        <a:bodyPr/>
        <a:lstStyle/>
        <a:p>
          <a:endParaRPr lang="it-IT"/>
        </a:p>
      </dgm:t>
    </dgm:pt>
    <dgm:pt modelId="{573E79B4-387E-4A25-B573-A2FA765B09DD}" type="sibTrans" cxnId="{15FB6133-9B3E-4F4C-96D1-79657DF58B3E}">
      <dgm:prSet/>
      <dgm:spPr/>
      <dgm:t>
        <a:bodyPr/>
        <a:lstStyle/>
        <a:p>
          <a:endParaRPr lang="it-IT"/>
        </a:p>
      </dgm:t>
    </dgm:pt>
    <dgm:pt modelId="{08BF6FDC-ECCD-4619-8E8F-E22E0ADDF4ED}">
      <dgm:prSet phldrT="[Testo]" custT="1"/>
      <dgm:spPr/>
      <dgm:t>
        <a:bodyPr/>
        <a:lstStyle/>
        <a:p>
          <a:r>
            <a:rPr lang="it-IT" sz="1050" dirty="0" err="1"/>
            <a:t>Goals</a:t>
          </a:r>
          <a:endParaRPr lang="it-IT" sz="1050" dirty="0"/>
        </a:p>
      </dgm:t>
    </dgm:pt>
    <dgm:pt modelId="{99314912-CC75-40A5-BC71-8434DDABBC41}" type="parTrans" cxnId="{32F2DD93-41A8-4C7E-91DE-81FE4BA790E7}">
      <dgm:prSet/>
      <dgm:spPr/>
      <dgm:t>
        <a:bodyPr/>
        <a:lstStyle/>
        <a:p>
          <a:endParaRPr lang="it-IT"/>
        </a:p>
      </dgm:t>
    </dgm:pt>
    <dgm:pt modelId="{3F6913DC-1AA4-4D2A-A0B1-D3963A6C0206}" type="sibTrans" cxnId="{32F2DD93-41A8-4C7E-91DE-81FE4BA790E7}">
      <dgm:prSet/>
      <dgm:spPr/>
      <dgm:t>
        <a:bodyPr/>
        <a:lstStyle/>
        <a:p>
          <a:endParaRPr lang="it-IT"/>
        </a:p>
      </dgm:t>
    </dgm:pt>
    <dgm:pt modelId="{87FEB241-A2D8-498C-893A-EDC5E168A406}">
      <dgm:prSet phldrT="[Testo]"/>
      <dgm:spPr>
        <a:solidFill>
          <a:schemeClr val="accent1"/>
        </a:solidFill>
      </dgm:spPr>
      <dgm:t>
        <a:bodyPr/>
        <a:lstStyle/>
        <a:p>
          <a:r>
            <a:rPr lang="it-IT" dirty="0"/>
            <a:t>Project Planning</a:t>
          </a:r>
        </a:p>
      </dgm:t>
    </dgm:pt>
    <dgm:pt modelId="{CB38E9B7-2B2A-48A4-A4BF-DB9F659C986D}" type="parTrans" cxnId="{8FA3B36E-5D09-45B5-8375-1142D308FC02}">
      <dgm:prSet/>
      <dgm:spPr/>
      <dgm:t>
        <a:bodyPr/>
        <a:lstStyle/>
        <a:p>
          <a:endParaRPr lang="it-IT"/>
        </a:p>
      </dgm:t>
    </dgm:pt>
    <dgm:pt modelId="{528A9177-9076-4D87-A9A6-E22690E120CA}" type="sibTrans" cxnId="{8FA3B36E-5D09-45B5-8375-1142D308FC02}">
      <dgm:prSet/>
      <dgm:spPr/>
      <dgm:t>
        <a:bodyPr/>
        <a:lstStyle/>
        <a:p>
          <a:endParaRPr lang="it-IT"/>
        </a:p>
      </dgm:t>
    </dgm:pt>
    <dgm:pt modelId="{54EDD49C-6535-46B6-99B0-D6EFA3CA7453}">
      <dgm:prSet phldrT="[Testo]" custT="1"/>
      <dgm:spPr/>
      <dgm:t>
        <a:bodyPr/>
        <a:lstStyle/>
        <a:p>
          <a:r>
            <a:rPr lang="it-IT" sz="1050" dirty="0" err="1"/>
            <a:t>Function</a:t>
          </a:r>
          <a:r>
            <a:rPr lang="it-IT" sz="1050" dirty="0"/>
            <a:t> Points Analysis</a:t>
          </a:r>
        </a:p>
      </dgm:t>
    </dgm:pt>
    <dgm:pt modelId="{DEE292A8-6802-48A9-844E-DFC02414BBCC}" type="parTrans" cxnId="{D6277A97-C34A-4D16-8B7C-8AB87D93F555}">
      <dgm:prSet/>
      <dgm:spPr/>
      <dgm:t>
        <a:bodyPr/>
        <a:lstStyle/>
        <a:p>
          <a:endParaRPr lang="it-IT"/>
        </a:p>
      </dgm:t>
    </dgm:pt>
    <dgm:pt modelId="{4A27F538-9D41-4360-B0C0-74F806F8E38A}" type="sibTrans" cxnId="{D6277A97-C34A-4D16-8B7C-8AB87D93F555}">
      <dgm:prSet/>
      <dgm:spPr/>
      <dgm:t>
        <a:bodyPr/>
        <a:lstStyle/>
        <a:p>
          <a:endParaRPr lang="it-IT"/>
        </a:p>
      </dgm:t>
    </dgm:pt>
    <dgm:pt modelId="{4C3B0DF0-181F-4239-A3C5-A7E4D72D9816}">
      <dgm:prSet phldrT="[Tes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it-IT" dirty="0" err="1"/>
            <a:t>Desing</a:t>
          </a:r>
          <a:r>
            <a:rPr lang="it-IT" dirty="0"/>
            <a:t> </a:t>
          </a:r>
          <a:r>
            <a:rPr lang="it-IT" dirty="0" err="1"/>
            <a:t>Document</a:t>
          </a:r>
          <a:endParaRPr lang="it-IT" dirty="0"/>
        </a:p>
      </dgm:t>
    </dgm:pt>
    <dgm:pt modelId="{8B13EF62-16E1-4F74-AA75-FCFB83846BAE}" type="parTrans" cxnId="{9C0EC37B-4ED0-4097-8D4A-A29DBA17EB88}">
      <dgm:prSet/>
      <dgm:spPr/>
      <dgm:t>
        <a:bodyPr/>
        <a:lstStyle/>
        <a:p>
          <a:endParaRPr lang="it-IT"/>
        </a:p>
      </dgm:t>
    </dgm:pt>
    <dgm:pt modelId="{99A73605-00D5-4079-9277-1E8926CC0AE5}" type="sibTrans" cxnId="{9C0EC37B-4ED0-4097-8D4A-A29DBA17EB88}">
      <dgm:prSet/>
      <dgm:spPr/>
      <dgm:t>
        <a:bodyPr/>
        <a:lstStyle/>
        <a:p>
          <a:endParaRPr lang="it-IT"/>
        </a:p>
      </dgm:t>
    </dgm:pt>
    <dgm:pt modelId="{FE338017-F7EC-42AC-A362-BFE878DD9C7C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Overview</a:t>
          </a:r>
          <a:endParaRPr lang="it-IT" sz="1050" dirty="0"/>
        </a:p>
      </dgm:t>
    </dgm:pt>
    <dgm:pt modelId="{7DE778E7-1753-46CF-8BD3-5BFE387F9214}" type="parTrans" cxnId="{C65C0F5E-4E1D-430C-84AA-F7BCB5C85BD0}">
      <dgm:prSet/>
      <dgm:spPr/>
      <dgm:t>
        <a:bodyPr/>
        <a:lstStyle/>
        <a:p>
          <a:endParaRPr lang="it-IT"/>
        </a:p>
      </dgm:t>
    </dgm:pt>
    <dgm:pt modelId="{36DCDABD-58C6-4FEF-944A-D72D7ADDABD9}" type="sibTrans" cxnId="{C65C0F5E-4E1D-430C-84AA-F7BCB5C85BD0}">
      <dgm:prSet/>
      <dgm:spPr/>
      <dgm:t>
        <a:bodyPr/>
        <a:lstStyle/>
        <a:p>
          <a:endParaRPr lang="it-IT"/>
        </a:p>
      </dgm:t>
    </dgm:pt>
    <dgm:pt modelId="{E9058C14-A702-4549-B0BB-BD542339259B}">
      <dgm:prSet phldrT="[Testo]" custT="1"/>
      <dgm:spPr/>
      <dgm:t>
        <a:bodyPr/>
        <a:lstStyle/>
        <a:p>
          <a:r>
            <a:rPr lang="it-IT" sz="1050" dirty="0" err="1"/>
            <a:t>Proposed</a:t>
          </a:r>
          <a:r>
            <a:rPr lang="it-IT" sz="1050" dirty="0"/>
            <a:t> system</a:t>
          </a:r>
        </a:p>
      </dgm:t>
    </dgm:pt>
    <dgm:pt modelId="{9D5BFD7A-677E-4AC6-B4C3-29366B518946}" type="parTrans" cxnId="{C14AD7F9-8886-4700-8760-1BB0684B7B0D}">
      <dgm:prSet/>
      <dgm:spPr/>
      <dgm:t>
        <a:bodyPr/>
        <a:lstStyle/>
        <a:p>
          <a:endParaRPr lang="it-IT"/>
        </a:p>
      </dgm:t>
    </dgm:pt>
    <dgm:pt modelId="{52E33367-8509-484E-ABB2-99AFFAB06BD8}" type="sibTrans" cxnId="{C14AD7F9-8886-4700-8760-1BB0684B7B0D}">
      <dgm:prSet/>
      <dgm:spPr/>
      <dgm:t>
        <a:bodyPr/>
        <a:lstStyle/>
        <a:p>
          <a:endParaRPr lang="it-IT"/>
        </a:p>
      </dgm:t>
    </dgm:pt>
    <dgm:pt modelId="{D94D6C91-63AD-4DDB-A088-1C26240B9938}">
      <dgm:prSet phldrT="[Testo]" custT="1"/>
      <dgm:spPr/>
      <dgm:t>
        <a:bodyPr/>
        <a:lstStyle/>
        <a:p>
          <a:r>
            <a:rPr lang="it-IT" sz="1050" dirty="0"/>
            <a:t>Actors</a:t>
          </a:r>
        </a:p>
      </dgm:t>
    </dgm:pt>
    <dgm:pt modelId="{3903CE0C-8F3F-4B4A-B4A1-90AE6DF48E48}" type="parTrans" cxnId="{045D738F-191E-4A6A-B109-6A58C3ABFA5D}">
      <dgm:prSet/>
      <dgm:spPr/>
      <dgm:t>
        <a:bodyPr/>
        <a:lstStyle/>
        <a:p>
          <a:endParaRPr lang="it-IT"/>
        </a:p>
      </dgm:t>
    </dgm:pt>
    <dgm:pt modelId="{7F791E49-2842-4C2E-90C5-A157BC0A2579}" type="sibTrans" cxnId="{045D738F-191E-4A6A-B109-6A58C3ABFA5D}">
      <dgm:prSet/>
      <dgm:spPr/>
      <dgm:t>
        <a:bodyPr/>
        <a:lstStyle/>
        <a:p>
          <a:endParaRPr lang="it-IT"/>
        </a:p>
      </dgm:t>
    </dgm:pt>
    <dgm:pt modelId="{8C66AB56-A827-4C9F-B4EC-744674659B2C}">
      <dgm:prSet phldrT="[Testo]" custT="1"/>
      <dgm:spPr/>
      <dgm:t>
        <a:bodyPr/>
        <a:lstStyle/>
        <a:p>
          <a:r>
            <a:rPr lang="it-IT" sz="1050" dirty="0"/>
            <a:t>Scenario &amp; Use Case</a:t>
          </a:r>
        </a:p>
      </dgm:t>
    </dgm:pt>
    <dgm:pt modelId="{8D1169CE-B220-41E8-A931-2C560F2C13DF}" type="parTrans" cxnId="{2BC675A4-5CD5-48E0-87F4-1AD09C9B0B8D}">
      <dgm:prSet/>
      <dgm:spPr/>
      <dgm:t>
        <a:bodyPr/>
        <a:lstStyle/>
        <a:p>
          <a:endParaRPr lang="it-IT"/>
        </a:p>
      </dgm:t>
    </dgm:pt>
    <dgm:pt modelId="{B0C896CE-7773-4C97-A546-9145ED9BE25B}" type="sibTrans" cxnId="{2BC675A4-5CD5-48E0-87F4-1AD09C9B0B8D}">
      <dgm:prSet/>
      <dgm:spPr/>
      <dgm:t>
        <a:bodyPr/>
        <a:lstStyle/>
        <a:p>
          <a:endParaRPr lang="it-IT"/>
        </a:p>
      </dgm:t>
    </dgm:pt>
    <dgm:pt modelId="{E9592D74-7AFC-4E58-9F5C-311AF4C08A3B}">
      <dgm:prSet phldrT="[Testo]" custT="1"/>
      <dgm:spPr/>
      <dgm:t>
        <a:bodyPr/>
        <a:lstStyle/>
        <a:p>
          <a:r>
            <a:rPr lang="it-IT" sz="1050" dirty="0"/>
            <a:t>COCOMO II Analysis</a:t>
          </a:r>
        </a:p>
      </dgm:t>
    </dgm:pt>
    <dgm:pt modelId="{24E1D787-7005-4929-816B-ACDB9C705970}" type="parTrans" cxnId="{E91228CE-6D22-4EF7-91A2-ED1C64CE3C5D}">
      <dgm:prSet/>
      <dgm:spPr/>
      <dgm:t>
        <a:bodyPr/>
        <a:lstStyle/>
        <a:p>
          <a:endParaRPr lang="it-IT"/>
        </a:p>
      </dgm:t>
    </dgm:pt>
    <dgm:pt modelId="{62C6A9A9-4471-4BDA-ABFB-3BC24BCD1B40}" type="sibTrans" cxnId="{E91228CE-6D22-4EF7-91A2-ED1C64CE3C5D}">
      <dgm:prSet/>
      <dgm:spPr/>
      <dgm:t>
        <a:bodyPr/>
        <a:lstStyle/>
        <a:p>
          <a:endParaRPr lang="it-IT"/>
        </a:p>
      </dgm:t>
    </dgm:pt>
    <dgm:pt modelId="{9C3407E7-E27D-4AAE-BB92-9F956DBEC9E6}">
      <dgm:prSet phldrT="[Testo]" custT="1"/>
      <dgm:spPr/>
      <dgm:t>
        <a:bodyPr/>
        <a:lstStyle/>
        <a:p>
          <a:r>
            <a:rPr lang="it-IT" sz="1050" dirty="0"/>
            <a:t>Project </a:t>
          </a:r>
          <a:r>
            <a:rPr lang="it-IT" sz="1050" dirty="0" err="1"/>
            <a:t>Milestones</a:t>
          </a:r>
          <a:endParaRPr lang="it-IT" sz="1050" dirty="0"/>
        </a:p>
      </dgm:t>
    </dgm:pt>
    <dgm:pt modelId="{C7A9E5DE-EDF8-4A8E-8B4F-80EE596E6FA7}" type="parTrans" cxnId="{9754EA9E-23F3-4454-A557-ADDC37341096}">
      <dgm:prSet/>
      <dgm:spPr/>
      <dgm:t>
        <a:bodyPr/>
        <a:lstStyle/>
        <a:p>
          <a:endParaRPr lang="it-IT"/>
        </a:p>
      </dgm:t>
    </dgm:pt>
    <dgm:pt modelId="{9B15B481-0A3E-4909-A948-D5D47C1223EB}" type="sibTrans" cxnId="{9754EA9E-23F3-4454-A557-ADDC37341096}">
      <dgm:prSet/>
      <dgm:spPr/>
      <dgm:t>
        <a:bodyPr/>
        <a:lstStyle/>
        <a:p>
          <a:endParaRPr lang="it-IT"/>
        </a:p>
      </dgm:t>
    </dgm:pt>
    <dgm:pt modelId="{50118501-F33B-4DB9-B2AE-B9275F3E4F9D}">
      <dgm:prSet phldrT="[Testo]" custT="1"/>
      <dgm:spPr/>
      <dgm:t>
        <a:bodyPr/>
        <a:lstStyle/>
        <a:p>
          <a:r>
            <a:rPr lang="it-IT" sz="1050" dirty="0"/>
            <a:t>Risk Management</a:t>
          </a:r>
        </a:p>
      </dgm:t>
    </dgm:pt>
    <dgm:pt modelId="{E4DF424C-198D-4101-B811-562D1492705A}" type="parTrans" cxnId="{1BD61EC9-B050-4AD6-82A7-146BFBB153ED}">
      <dgm:prSet/>
      <dgm:spPr/>
      <dgm:t>
        <a:bodyPr/>
        <a:lstStyle/>
        <a:p>
          <a:endParaRPr lang="it-IT"/>
        </a:p>
      </dgm:t>
    </dgm:pt>
    <dgm:pt modelId="{2DA3E07B-6B4F-4E58-A37C-2813B9A28A05}" type="sibTrans" cxnId="{1BD61EC9-B050-4AD6-82A7-146BFBB153ED}">
      <dgm:prSet/>
      <dgm:spPr/>
      <dgm:t>
        <a:bodyPr/>
        <a:lstStyle/>
        <a:p>
          <a:endParaRPr lang="it-IT"/>
        </a:p>
      </dgm:t>
    </dgm:pt>
    <dgm:pt modelId="{9C189EFA-B88A-4FDD-8051-743C92C82FB7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Patterns</a:t>
          </a:r>
          <a:endParaRPr lang="it-IT" sz="1050" dirty="0"/>
        </a:p>
      </dgm:t>
    </dgm:pt>
    <dgm:pt modelId="{E8B76E1A-4F43-404F-85E9-787BC371576F}" type="parTrans" cxnId="{907402BC-2411-44BE-A013-5727616C447B}">
      <dgm:prSet/>
      <dgm:spPr/>
      <dgm:t>
        <a:bodyPr/>
        <a:lstStyle/>
        <a:p>
          <a:endParaRPr lang="it-IT"/>
        </a:p>
      </dgm:t>
    </dgm:pt>
    <dgm:pt modelId="{67DEAB85-3CED-4FC2-804F-C4774E5086CC}" type="sibTrans" cxnId="{907402BC-2411-44BE-A013-5727616C447B}">
      <dgm:prSet/>
      <dgm:spPr/>
      <dgm:t>
        <a:bodyPr/>
        <a:lstStyle/>
        <a:p>
          <a:endParaRPr lang="it-IT"/>
        </a:p>
      </dgm:t>
    </dgm:pt>
    <dgm:pt modelId="{127E39C7-89D3-4455-8A01-C07EFD62BD27}">
      <dgm:prSet phldrT="[Testo]" custT="1"/>
      <dgm:spPr/>
      <dgm:t>
        <a:bodyPr/>
        <a:lstStyle/>
        <a:p>
          <a:r>
            <a:rPr lang="it-IT" sz="1050" dirty="0"/>
            <a:t>Component </a:t>
          </a:r>
          <a:r>
            <a:rPr lang="it-IT" sz="1050" dirty="0" err="1"/>
            <a:t>View</a:t>
          </a:r>
          <a:endParaRPr lang="it-IT" sz="1050" dirty="0"/>
        </a:p>
      </dgm:t>
    </dgm:pt>
    <dgm:pt modelId="{FE0A5242-3309-4AE8-9922-D1D8FAA6093D}" type="parTrans" cxnId="{947AE0D3-73B8-4D16-9CD4-143681313743}">
      <dgm:prSet/>
      <dgm:spPr/>
      <dgm:t>
        <a:bodyPr/>
        <a:lstStyle/>
        <a:p>
          <a:endParaRPr lang="it-IT"/>
        </a:p>
      </dgm:t>
    </dgm:pt>
    <dgm:pt modelId="{AC64DED5-A564-484C-8744-122BBD664BFF}" type="sibTrans" cxnId="{947AE0D3-73B8-4D16-9CD4-143681313743}">
      <dgm:prSet/>
      <dgm:spPr/>
      <dgm:t>
        <a:bodyPr/>
        <a:lstStyle/>
        <a:p>
          <a:endParaRPr lang="it-IT"/>
        </a:p>
      </dgm:t>
    </dgm:pt>
    <dgm:pt modelId="{3B1444E1-7DAC-4E3C-A22D-C569E251DF94}">
      <dgm:prSet phldrT="[Testo]" custT="1"/>
      <dgm:spPr/>
      <dgm:t>
        <a:bodyPr/>
        <a:lstStyle/>
        <a:p>
          <a:r>
            <a:rPr lang="it-IT" sz="1050" dirty="0" err="1"/>
            <a:t>Mockups</a:t>
          </a:r>
          <a:endParaRPr lang="it-IT" sz="1050" dirty="0"/>
        </a:p>
      </dgm:t>
    </dgm:pt>
    <dgm:pt modelId="{5DC48F4F-2D4E-4066-9643-7183E4A7B0DD}" type="parTrans" cxnId="{79C594B3-EC03-46F3-A01B-0F97C4613443}">
      <dgm:prSet/>
      <dgm:spPr/>
      <dgm:t>
        <a:bodyPr/>
        <a:lstStyle/>
        <a:p>
          <a:endParaRPr lang="it-IT"/>
        </a:p>
      </dgm:t>
    </dgm:pt>
    <dgm:pt modelId="{22D56227-84CD-4D3A-8257-4E161F98EC01}" type="sibTrans" cxnId="{79C594B3-EC03-46F3-A01B-0F97C4613443}">
      <dgm:prSet/>
      <dgm:spPr/>
      <dgm:t>
        <a:bodyPr/>
        <a:lstStyle/>
        <a:p>
          <a:endParaRPr lang="it-IT"/>
        </a:p>
      </dgm:t>
    </dgm:pt>
    <dgm:pt modelId="{4349CB4F-975E-42D1-B5FF-6B47BCE88679}">
      <dgm:prSet phldrT="[Testo]"/>
      <dgm:spPr/>
      <dgm:t>
        <a:bodyPr/>
        <a:lstStyle/>
        <a:p>
          <a:r>
            <a:rPr lang="it-IT" dirty="0"/>
            <a:t>Integration Test Plan </a:t>
          </a:r>
          <a:r>
            <a:rPr lang="it-IT" dirty="0" err="1"/>
            <a:t>Document</a:t>
          </a:r>
          <a:endParaRPr lang="it-IT" dirty="0"/>
        </a:p>
      </dgm:t>
    </dgm:pt>
    <dgm:pt modelId="{79482B11-32F2-4CA0-A870-BA9B6A45443E}" type="parTrans" cxnId="{64B9BB8D-4592-4A13-AD7B-ACE53DA4C6CB}">
      <dgm:prSet/>
      <dgm:spPr/>
      <dgm:t>
        <a:bodyPr/>
        <a:lstStyle/>
        <a:p>
          <a:endParaRPr lang="it-IT"/>
        </a:p>
      </dgm:t>
    </dgm:pt>
    <dgm:pt modelId="{E45133E6-267A-41CB-A1C0-B39012925EA0}" type="sibTrans" cxnId="{64B9BB8D-4592-4A13-AD7B-ACE53DA4C6CB}">
      <dgm:prSet/>
      <dgm:spPr/>
      <dgm:t>
        <a:bodyPr/>
        <a:lstStyle/>
        <a:p>
          <a:endParaRPr lang="it-IT"/>
        </a:p>
      </dgm:t>
    </dgm:pt>
    <dgm:pt modelId="{48063FD3-C95A-4E78-9E56-B8D25EC7C10F}">
      <dgm:prSet phldrT="[Testo]"/>
      <dgm:spPr/>
      <dgm:t>
        <a:bodyPr/>
        <a:lstStyle/>
        <a:p>
          <a:r>
            <a:rPr lang="it-IT" dirty="0"/>
            <a:t>Test </a:t>
          </a:r>
          <a:r>
            <a:rPr lang="it-IT" dirty="0" err="1"/>
            <a:t>Strategy</a:t>
          </a:r>
          <a:endParaRPr lang="it-IT" dirty="0"/>
        </a:p>
      </dgm:t>
    </dgm:pt>
    <dgm:pt modelId="{A3BFE14C-BA79-4A26-BDAD-263A57893500}" type="parTrans" cxnId="{681EA954-403D-4A5C-BA72-D92F5FF7CD8D}">
      <dgm:prSet/>
      <dgm:spPr/>
      <dgm:t>
        <a:bodyPr/>
        <a:lstStyle/>
        <a:p>
          <a:endParaRPr lang="it-IT"/>
        </a:p>
      </dgm:t>
    </dgm:pt>
    <dgm:pt modelId="{93166454-A601-4222-A4F7-070FC6F857DD}" type="sibTrans" cxnId="{681EA954-403D-4A5C-BA72-D92F5FF7CD8D}">
      <dgm:prSet/>
      <dgm:spPr/>
      <dgm:t>
        <a:bodyPr/>
        <a:lstStyle/>
        <a:p>
          <a:endParaRPr lang="it-IT"/>
        </a:p>
      </dgm:t>
    </dgm:pt>
    <dgm:pt modelId="{E39DF9E8-522F-4EDA-968B-7C1DAADD70D8}">
      <dgm:prSet phldrT="[Testo]"/>
      <dgm:spPr/>
      <dgm:t>
        <a:bodyPr/>
        <a:lstStyle/>
        <a:p>
          <a:r>
            <a:rPr lang="it-IT" dirty="0" err="1"/>
            <a:t>Dependencies</a:t>
          </a:r>
          <a:r>
            <a:rPr lang="it-IT" dirty="0"/>
            <a:t> Management</a:t>
          </a:r>
        </a:p>
      </dgm:t>
    </dgm:pt>
    <dgm:pt modelId="{C8C7D39E-D9A4-45D6-920C-73198A6800C3}" type="parTrans" cxnId="{061CEBDF-47D1-4F3F-A923-31B923A4CA56}">
      <dgm:prSet/>
      <dgm:spPr/>
      <dgm:t>
        <a:bodyPr/>
        <a:lstStyle/>
        <a:p>
          <a:endParaRPr lang="it-IT"/>
        </a:p>
      </dgm:t>
    </dgm:pt>
    <dgm:pt modelId="{F7BA9E4B-5B92-4F67-84EE-4DB02AA6226C}" type="sibTrans" cxnId="{061CEBDF-47D1-4F3F-A923-31B923A4CA56}">
      <dgm:prSet/>
      <dgm:spPr/>
      <dgm:t>
        <a:bodyPr/>
        <a:lstStyle/>
        <a:p>
          <a:endParaRPr lang="it-IT"/>
        </a:p>
      </dgm:t>
    </dgm:pt>
    <dgm:pt modelId="{51016A25-E4AF-4031-9279-7729D30D6F23}" type="pres">
      <dgm:prSet presAssocID="{421C6D6C-0DE7-4590-AA8E-27B33C81DC2E}" presName="rootnode" presStyleCnt="0">
        <dgm:presLayoutVars>
          <dgm:chMax/>
          <dgm:chPref/>
          <dgm:dir/>
          <dgm:animLvl val="lvl"/>
        </dgm:presLayoutVars>
      </dgm:prSet>
      <dgm:spPr/>
    </dgm:pt>
    <dgm:pt modelId="{00F08587-8D89-4B24-9094-2292A8C156BE}" type="pres">
      <dgm:prSet presAssocID="{44081CA0-4756-4492-A8A0-240D36D712F7}" presName="composite" presStyleCnt="0"/>
      <dgm:spPr/>
    </dgm:pt>
    <dgm:pt modelId="{6C2FBF37-C488-4D24-BF97-408A4DD751B2}" type="pres">
      <dgm:prSet presAssocID="{44081CA0-4756-4492-A8A0-240D36D712F7}" presName="bentUpArrow1" presStyleLbl="alignImgPlace1" presStyleIdx="0" presStyleCnt="3"/>
      <dgm:spPr/>
    </dgm:pt>
    <dgm:pt modelId="{914E330F-8DC6-4ABA-84C5-9EDCF34EF807}" type="pres">
      <dgm:prSet presAssocID="{44081CA0-4756-4492-A8A0-240D36D712F7}" presName="ParentText" presStyleLbl="node1" presStyleIdx="0" presStyleCnt="4" custScaleX="156460" custLinFactNeighborX="-14762" custLinFactNeighborY="-2559">
        <dgm:presLayoutVars>
          <dgm:chMax val="1"/>
          <dgm:chPref val="1"/>
          <dgm:bulletEnabled val="1"/>
        </dgm:presLayoutVars>
      </dgm:prSet>
      <dgm:spPr/>
    </dgm:pt>
    <dgm:pt modelId="{77A070EF-5B89-49C1-9ED6-5FF482625734}" type="pres">
      <dgm:prSet presAssocID="{44081CA0-4756-4492-A8A0-240D36D712F7}" presName="ChildText" presStyleLbl="revTx" presStyleIdx="0" presStyleCnt="4" custScaleX="171057" custLinFactNeighborX="61199" custLinFactNeighborY="-1140">
        <dgm:presLayoutVars>
          <dgm:chMax val="0"/>
          <dgm:chPref val="0"/>
          <dgm:bulletEnabled val="1"/>
        </dgm:presLayoutVars>
      </dgm:prSet>
      <dgm:spPr/>
    </dgm:pt>
    <dgm:pt modelId="{D68C102D-9232-455C-BDAB-701B11E05EC8}" type="pres">
      <dgm:prSet presAssocID="{573E79B4-387E-4A25-B573-A2FA765B09DD}" presName="sibTrans" presStyleCnt="0"/>
      <dgm:spPr/>
    </dgm:pt>
    <dgm:pt modelId="{3510D65B-65C1-49B2-A8EB-55F6A5F5266C}" type="pres">
      <dgm:prSet presAssocID="{87FEB241-A2D8-498C-893A-EDC5E168A406}" presName="composite" presStyleCnt="0"/>
      <dgm:spPr/>
    </dgm:pt>
    <dgm:pt modelId="{C0BB6B26-1A76-4BE9-AE36-D7591DD5916A}" type="pres">
      <dgm:prSet presAssocID="{87FEB241-A2D8-498C-893A-EDC5E168A406}" presName="bentUpArrow1" presStyleLbl="alignImgPlace1" presStyleIdx="1" presStyleCnt="3" custLinFactNeighborX="30416"/>
      <dgm:spPr/>
    </dgm:pt>
    <dgm:pt modelId="{671EE420-0F2A-40D3-8859-59FF3A51159C}" type="pres">
      <dgm:prSet presAssocID="{87FEB241-A2D8-498C-893A-EDC5E168A406}" presName="ParentText" presStyleLbl="node1" presStyleIdx="1" presStyleCnt="4" custLinFactNeighborX="8519">
        <dgm:presLayoutVars>
          <dgm:chMax val="1"/>
          <dgm:chPref val="1"/>
          <dgm:bulletEnabled val="1"/>
        </dgm:presLayoutVars>
      </dgm:prSet>
      <dgm:spPr/>
    </dgm:pt>
    <dgm:pt modelId="{1A510B4C-4AE0-4FBE-BA48-909DBEACD809}" type="pres">
      <dgm:prSet presAssocID="{87FEB241-A2D8-498C-893A-EDC5E168A406}" presName="ChildText" presStyleLbl="revTx" presStyleIdx="1" presStyleCnt="4" custScaleX="141561" custLinFactNeighborX="32110" custLinFactNeighborY="-1140">
        <dgm:presLayoutVars>
          <dgm:chMax val="0"/>
          <dgm:chPref val="0"/>
          <dgm:bulletEnabled val="1"/>
        </dgm:presLayoutVars>
      </dgm:prSet>
      <dgm:spPr/>
    </dgm:pt>
    <dgm:pt modelId="{B9633DF8-BBD9-46A0-BBC0-BDECFC6A2A85}" type="pres">
      <dgm:prSet presAssocID="{528A9177-9076-4D87-A9A6-E22690E120CA}" presName="sibTrans" presStyleCnt="0"/>
      <dgm:spPr/>
    </dgm:pt>
    <dgm:pt modelId="{32C7D346-97DD-4594-90F7-75FEBEBAC0DE}" type="pres">
      <dgm:prSet presAssocID="{4C3B0DF0-181F-4239-A3C5-A7E4D72D9816}" presName="composite" presStyleCnt="0"/>
      <dgm:spPr/>
    </dgm:pt>
    <dgm:pt modelId="{83F37F2B-DC62-4BD7-8453-1710455A47D0}" type="pres">
      <dgm:prSet presAssocID="{4C3B0DF0-181F-4239-A3C5-A7E4D72D9816}" presName="bentUpArrow1" presStyleLbl="alignImgPlace1" presStyleIdx="2" presStyleCnt="3" custLinFactNeighborX="47398"/>
      <dgm:spPr/>
    </dgm:pt>
    <dgm:pt modelId="{FCEF47E1-F7C9-4952-9A59-7A8ADFC6512C}" type="pres">
      <dgm:prSet presAssocID="{4C3B0DF0-181F-4239-A3C5-A7E4D72D9816}" presName="ParentText" presStyleLbl="node1" presStyleIdx="2" presStyleCnt="4" custLinFactNeighborX="10955" custLinFactNeighborY="-5492">
        <dgm:presLayoutVars>
          <dgm:chMax val="1"/>
          <dgm:chPref val="1"/>
          <dgm:bulletEnabled val="1"/>
        </dgm:presLayoutVars>
      </dgm:prSet>
      <dgm:spPr/>
    </dgm:pt>
    <dgm:pt modelId="{718CB23B-2EE5-4A86-806D-A5F0F6DD2C59}" type="pres">
      <dgm:prSet presAssocID="{4C3B0DF0-181F-4239-A3C5-A7E4D72D9816}" presName="ChildText" presStyleLbl="revTx" presStyleIdx="2" presStyleCnt="4" custScaleX="179600" custLinFactNeighborX="62243" custLinFactNeighborY="-3011">
        <dgm:presLayoutVars>
          <dgm:chMax val="0"/>
          <dgm:chPref val="0"/>
          <dgm:bulletEnabled val="1"/>
        </dgm:presLayoutVars>
      </dgm:prSet>
      <dgm:spPr/>
    </dgm:pt>
    <dgm:pt modelId="{F6BE1212-5254-4AD7-B101-AE32431A514D}" type="pres">
      <dgm:prSet presAssocID="{99A73605-00D5-4079-9277-1E8926CC0AE5}" presName="sibTrans" presStyleCnt="0"/>
      <dgm:spPr/>
    </dgm:pt>
    <dgm:pt modelId="{B1F66E0D-38B0-4E8E-959C-916236CFE7C9}" type="pres">
      <dgm:prSet presAssocID="{4349CB4F-975E-42D1-B5FF-6B47BCE88679}" presName="composite" presStyleCnt="0"/>
      <dgm:spPr/>
    </dgm:pt>
    <dgm:pt modelId="{ED121455-83E1-4833-9E3C-464E5BEC3E07}" type="pres">
      <dgm:prSet presAssocID="{4349CB4F-975E-42D1-B5FF-6B47BCE88679}" presName="ParentText" presStyleLbl="node1" presStyleIdx="3" presStyleCnt="4" custLinFactNeighborX="20564">
        <dgm:presLayoutVars>
          <dgm:chMax val="1"/>
          <dgm:chPref val="1"/>
          <dgm:bulletEnabled val="1"/>
        </dgm:presLayoutVars>
      </dgm:prSet>
      <dgm:spPr/>
    </dgm:pt>
    <dgm:pt modelId="{93D31552-438A-452F-BE50-5BA3B91E83BE}" type="pres">
      <dgm:prSet presAssocID="{4349CB4F-975E-42D1-B5FF-6B47BCE88679}" presName="FinalChildText" presStyleLbl="revTx" presStyleIdx="3" presStyleCnt="4" custLinFactNeighborX="25943">
        <dgm:presLayoutVars>
          <dgm:chMax val="0"/>
          <dgm:chPref val="0"/>
          <dgm:bulletEnabled val="1"/>
        </dgm:presLayoutVars>
      </dgm:prSet>
      <dgm:spPr/>
    </dgm:pt>
  </dgm:ptLst>
  <dgm:cxnLst>
    <dgm:cxn modelId="{1217E2AF-21AC-4A91-9122-3EAD6CD6B3B9}" type="presOf" srcId="{9C3407E7-E27D-4AAE-BB92-9F956DBEC9E6}" destId="{1A510B4C-4AE0-4FBE-BA48-909DBEACD809}" srcOrd="0" destOrd="2" presId="urn:microsoft.com/office/officeart/2005/8/layout/StepDownProcess"/>
    <dgm:cxn modelId="{E847745A-8C62-429D-9BFD-C3BA3F70C7CA}" type="presOf" srcId="{3B1444E1-7DAC-4E3C-A22D-C569E251DF94}" destId="{718CB23B-2EE5-4A86-806D-A5F0F6DD2C59}" srcOrd="0" destOrd="3" presId="urn:microsoft.com/office/officeart/2005/8/layout/StepDownProcess"/>
    <dgm:cxn modelId="{C65C0F5E-4E1D-430C-84AA-F7BCB5C85BD0}" srcId="{4C3B0DF0-181F-4239-A3C5-A7E4D72D9816}" destId="{FE338017-F7EC-42AC-A362-BFE878DD9C7C}" srcOrd="0" destOrd="0" parTransId="{7DE778E7-1753-46CF-8BD3-5BFE387F9214}" sibTransId="{36DCDABD-58C6-4FEF-944A-D72D7ADDABD9}"/>
    <dgm:cxn modelId="{1BD61EC9-B050-4AD6-82A7-146BFBB153ED}" srcId="{87FEB241-A2D8-498C-893A-EDC5E168A406}" destId="{50118501-F33B-4DB9-B2AE-B9275F3E4F9D}" srcOrd="3" destOrd="0" parTransId="{E4DF424C-198D-4101-B811-562D1492705A}" sibTransId="{2DA3E07B-6B4F-4E58-A37C-2813B9A28A05}"/>
    <dgm:cxn modelId="{FDB5EC3D-DC35-4F28-9C44-F42F1D57470F}" type="presOf" srcId="{E39DF9E8-522F-4EDA-968B-7C1DAADD70D8}" destId="{93D31552-438A-452F-BE50-5BA3B91E83BE}" srcOrd="0" destOrd="1" presId="urn:microsoft.com/office/officeart/2005/8/layout/StepDownProcess"/>
    <dgm:cxn modelId="{B61FBD2F-1131-40A6-A833-B087EF045F99}" type="presOf" srcId="{44081CA0-4756-4492-A8A0-240D36D712F7}" destId="{914E330F-8DC6-4ABA-84C5-9EDCF34EF807}" srcOrd="0" destOrd="0" presId="urn:microsoft.com/office/officeart/2005/8/layout/StepDownProcess"/>
    <dgm:cxn modelId="{CD927267-319C-47F1-B911-653160DA205B}" type="presOf" srcId="{9C189EFA-B88A-4FDD-8051-743C92C82FB7}" destId="{718CB23B-2EE5-4A86-806D-A5F0F6DD2C59}" srcOrd="0" destOrd="1" presId="urn:microsoft.com/office/officeart/2005/8/layout/StepDownProcess"/>
    <dgm:cxn modelId="{892BAFF4-3CEE-4F3A-BDBE-AD143008D5F3}" type="presOf" srcId="{FE338017-F7EC-42AC-A362-BFE878DD9C7C}" destId="{718CB23B-2EE5-4A86-806D-A5F0F6DD2C59}" srcOrd="0" destOrd="0" presId="urn:microsoft.com/office/officeart/2005/8/layout/StepDownProcess"/>
    <dgm:cxn modelId="{2D0409C6-1E2C-4DF2-883D-65B58C197B3C}" type="presOf" srcId="{8C66AB56-A827-4C9F-B4EC-744674659B2C}" destId="{77A070EF-5B89-49C1-9ED6-5FF482625734}" srcOrd="0" destOrd="3" presId="urn:microsoft.com/office/officeart/2005/8/layout/StepDownProcess"/>
    <dgm:cxn modelId="{C7D73FEF-A739-4832-8877-68CDF77E116E}" type="presOf" srcId="{127E39C7-89D3-4455-8A01-C07EFD62BD27}" destId="{718CB23B-2EE5-4A86-806D-A5F0F6DD2C59}" srcOrd="0" destOrd="2" presId="urn:microsoft.com/office/officeart/2005/8/layout/StepDownProcess"/>
    <dgm:cxn modelId="{15FB6133-9B3E-4F4C-96D1-79657DF58B3E}" srcId="{421C6D6C-0DE7-4590-AA8E-27B33C81DC2E}" destId="{44081CA0-4756-4492-A8A0-240D36D712F7}" srcOrd="0" destOrd="0" parTransId="{895A6B89-7211-4111-822E-45D36923C6DE}" sibTransId="{573E79B4-387E-4A25-B573-A2FA765B09DD}"/>
    <dgm:cxn modelId="{E91228CE-6D22-4EF7-91A2-ED1C64CE3C5D}" srcId="{87FEB241-A2D8-498C-893A-EDC5E168A406}" destId="{E9592D74-7AFC-4E58-9F5C-311AF4C08A3B}" srcOrd="1" destOrd="0" parTransId="{24E1D787-7005-4929-816B-ACDB9C705970}" sibTransId="{62C6A9A9-4471-4BDA-ABFB-3BC24BCD1B40}"/>
    <dgm:cxn modelId="{79C594B3-EC03-46F3-A01B-0F97C4613443}" srcId="{4C3B0DF0-181F-4239-A3C5-A7E4D72D9816}" destId="{3B1444E1-7DAC-4E3C-A22D-C569E251DF94}" srcOrd="3" destOrd="0" parTransId="{5DC48F4F-2D4E-4066-9643-7183E4A7B0DD}" sibTransId="{22D56227-84CD-4D3A-8257-4E161F98EC01}"/>
    <dgm:cxn modelId="{4E97272B-EF15-4945-A966-4363665AF124}" type="presOf" srcId="{08BF6FDC-ECCD-4619-8E8F-E22E0ADDF4ED}" destId="{77A070EF-5B89-49C1-9ED6-5FF482625734}" srcOrd="0" destOrd="0" presId="urn:microsoft.com/office/officeart/2005/8/layout/StepDownProcess"/>
    <dgm:cxn modelId="{CA572F54-D640-42C4-BED4-3F10ACB84595}" type="presOf" srcId="{50118501-F33B-4DB9-B2AE-B9275F3E4F9D}" destId="{1A510B4C-4AE0-4FBE-BA48-909DBEACD809}" srcOrd="0" destOrd="3" presId="urn:microsoft.com/office/officeart/2005/8/layout/StepDownProcess"/>
    <dgm:cxn modelId="{1FB84522-DCFA-4ADE-8183-B7CFC4DFC201}" type="presOf" srcId="{4C3B0DF0-181F-4239-A3C5-A7E4D72D9816}" destId="{FCEF47E1-F7C9-4952-9A59-7A8ADFC6512C}" srcOrd="0" destOrd="0" presId="urn:microsoft.com/office/officeart/2005/8/layout/StepDownProcess"/>
    <dgm:cxn modelId="{907402BC-2411-44BE-A013-5727616C447B}" srcId="{4C3B0DF0-181F-4239-A3C5-A7E4D72D9816}" destId="{9C189EFA-B88A-4FDD-8051-743C92C82FB7}" srcOrd="1" destOrd="0" parTransId="{E8B76E1A-4F43-404F-85E9-787BC371576F}" sibTransId="{67DEAB85-3CED-4FC2-804F-C4774E5086CC}"/>
    <dgm:cxn modelId="{D6277A97-C34A-4D16-8B7C-8AB87D93F555}" srcId="{87FEB241-A2D8-498C-893A-EDC5E168A406}" destId="{54EDD49C-6535-46B6-99B0-D6EFA3CA7453}" srcOrd="0" destOrd="0" parTransId="{DEE292A8-6802-48A9-844E-DFC02414BBCC}" sibTransId="{4A27F538-9D41-4360-B0C0-74F806F8E38A}"/>
    <dgm:cxn modelId="{C14AD7F9-8886-4700-8760-1BB0684B7B0D}" srcId="{44081CA0-4756-4492-A8A0-240D36D712F7}" destId="{E9058C14-A702-4549-B0BB-BD542339259B}" srcOrd="1" destOrd="0" parTransId="{9D5BFD7A-677E-4AC6-B4C3-29366B518946}" sibTransId="{52E33367-8509-484E-ABB2-99AFFAB06BD8}"/>
    <dgm:cxn modelId="{061CEBDF-47D1-4F3F-A923-31B923A4CA56}" srcId="{4349CB4F-975E-42D1-B5FF-6B47BCE88679}" destId="{E39DF9E8-522F-4EDA-968B-7C1DAADD70D8}" srcOrd="1" destOrd="0" parTransId="{C8C7D39E-D9A4-45D6-920C-73198A6800C3}" sibTransId="{F7BA9E4B-5B92-4F67-84EE-4DB02AA6226C}"/>
    <dgm:cxn modelId="{9A5E548B-D013-4F83-9565-EEBB3B183C6D}" type="presOf" srcId="{E9058C14-A702-4549-B0BB-BD542339259B}" destId="{77A070EF-5B89-49C1-9ED6-5FF482625734}" srcOrd="0" destOrd="1" presId="urn:microsoft.com/office/officeart/2005/8/layout/StepDownProcess"/>
    <dgm:cxn modelId="{7D9F07FC-637A-472D-8E13-29967F77BD0D}" type="presOf" srcId="{D94D6C91-63AD-4DDB-A088-1C26240B9938}" destId="{77A070EF-5B89-49C1-9ED6-5FF482625734}" srcOrd="0" destOrd="2" presId="urn:microsoft.com/office/officeart/2005/8/layout/StepDownProcess"/>
    <dgm:cxn modelId="{2BC675A4-5CD5-48E0-87F4-1AD09C9B0B8D}" srcId="{44081CA0-4756-4492-A8A0-240D36D712F7}" destId="{8C66AB56-A827-4C9F-B4EC-744674659B2C}" srcOrd="3" destOrd="0" parTransId="{8D1169CE-B220-41E8-A931-2C560F2C13DF}" sibTransId="{B0C896CE-7773-4C97-A546-9145ED9BE25B}"/>
    <dgm:cxn modelId="{8FA3B36E-5D09-45B5-8375-1142D308FC02}" srcId="{421C6D6C-0DE7-4590-AA8E-27B33C81DC2E}" destId="{87FEB241-A2D8-498C-893A-EDC5E168A406}" srcOrd="1" destOrd="0" parTransId="{CB38E9B7-2B2A-48A4-A4BF-DB9F659C986D}" sibTransId="{528A9177-9076-4D87-A9A6-E22690E120CA}"/>
    <dgm:cxn modelId="{794761DB-8CAA-49AB-91F3-EEEBCF80C456}" type="presOf" srcId="{421C6D6C-0DE7-4590-AA8E-27B33C81DC2E}" destId="{51016A25-E4AF-4031-9279-7729D30D6F23}" srcOrd="0" destOrd="0" presId="urn:microsoft.com/office/officeart/2005/8/layout/StepDownProcess"/>
    <dgm:cxn modelId="{947AE0D3-73B8-4D16-9CD4-143681313743}" srcId="{4C3B0DF0-181F-4239-A3C5-A7E4D72D9816}" destId="{127E39C7-89D3-4455-8A01-C07EFD62BD27}" srcOrd="2" destOrd="0" parTransId="{FE0A5242-3309-4AE8-9922-D1D8FAA6093D}" sibTransId="{AC64DED5-A564-484C-8744-122BBD664BFF}"/>
    <dgm:cxn modelId="{64B9BB8D-4592-4A13-AD7B-ACE53DA4C6CB}" srcId="{421C6D6C-0DE7-4590-AA8E-27B33C81DC2E}" destId="{4349CB4F-975E-42D1-B5FF-6B47BCE88679}" srcOrd="3" destOrd="0" parTransId="{79482B11-32F2-4CA0-A870-BA9B6A45443E}" sibTransId="{E45133E6-267A-41CB-A1C0-B39012925EA0}"/>
    <dgm:cxn modelId="{681EA954-403D-4A5C-BA72-D92F5FF7CD8D}" srcId="{4349CB4F-975E-42D1-B5FF-6B47BCE88679}" destId="{48063FD3-C95A-4E78-9E56-B8D25EC7C10F}" srcOrd="0" destOrd="0" parTransId="{A3BFE14C-BA79-4A26-BDAD-263A57893500}" sibTransId="{93166454-A601-4222-A4F7-070FC6F857DD}"/>
    <dgm:cxn modelId="{9754EA9E-23F3-4454-A557-ADDC37341096}" srcId="{87FEB241-A2D8-498C-893A-EDC5E168A406}" destId="{9C3407E7-E27D-4AAE-BB92-9F956DBEC9E6}" srcOrd="2" destOrd="0" parTransId="{C7A9E5DE-EDF8-4A8E-8B4F-80EE596E6FA7}" sibTransId="{9B15B481-0A3E-4909-A948-D5D47C1223EB}"/>
    <dgm:cxn modelId="{9C0EC37B-4ED0-4097-8D4A-A29DBA17EB88}" srcId="{421C6D6C-0DE7-4590-AA8E-27B33C81DC2E}" destId="{4C3B0DF0-181F-4239-A3C5-A7E4D72D9816}" srcOrd="2" destOrd="0" parTransId="{8B13EF62-16E1-4F74-AA75-FCFB83846BAE}" sibTransId="{99A73605-00D5-4079-9277-1E8926CC0AE5}"/>
    <dgm:cxn modelId="{045D738F-191E-4A6A-B109-6A58C3ABFA5D}" srcId="{44081CA0-4756-4492-A8A0-240D36D712F7}" destId="{D94D6C91-63AD-4DDB-A088-1C26240B9938}" srcOrd="2" destOrd="0" parTransId="{3903CE0C-8F3F-4B4A-B4A1-90AE6DF48E48}" sibTransId="{7F791E49-2842-4C2E-90C5-A157BC0A2579}"/>
    <dgm:cxn modelId="{317A1B17-EE2C-4DBA-9D08-98657B294B5F}" type="presOf" srcId="{87FEB241-A2D8-498C-893A-EDC5E168A406}" destId="{671EE420-0F2A-40D3-8859-59FF3A51159C}" srcOrd="0" destOrd="0" presId="urn:microsoft.com/office/officeart/2005/8/layout/StepDownProcess"/>
    <dgm:cxn modelId="{69741AB0-2033-4F57-AE2E-FB697E670A91}" type="presOf" srcId="{54EDD49C-6535-46B6-99B0-D6EFA3CA7453}" destId="{1A510B4C-4AE0-4FBE-BA48-909DBEACD809}" srcOrd="0" destOrd="0" presId="urn:microsoft.com/office/officeart/2005/8/layout/StepDownProcess"/>
    <dgm:cxn modelId="{9FBD0A45-2826-4043-A3BC-5A233247CAD3}" type="presOf" srcId="{48063FD3-C95A-4E78-9E56-B8D25EC7C10F}" destId="{93D31552-438A-452F-BE50-5BA3B91E83BE}" srcOrd="0" destOrd="0" presId="urn:microsoft.com/office/officeart/2005/8/layout/StepDownProcess"/>
    <dgm:cxn modelId="{C6EAB0C1-E3E5-48BE-8744-E93D2FDAFEE5}" type="presOf" srcId="{E9592D74-7AFC-4E58-9F5C-311AF4C08A3B}" destId="{1A510B4C-4AE0-4FBE-BA48-909DBEACD809}" srcOrd="0" destOrd="1" presId="urn:microsoft.com/office/officeart/2005/8/layout/StepDownProcess"/>
    <dgm:cxn modelId="{B8F3048A-9E8C-46E5-B72B-A57EB773D998}" type="presOf" srcId="{4349CB4F-975E-42D1-B5FF-6B47BCE88679}" destId="{ED121455-83E1-4833-9E3C-464E5BEC3E07}" srcOrd="0" destOrd="0" presId="urn:microsoft.com/office/officeart/2005/8/layout/StepDownProcess"/>
    <dgm:cxn modelId="{32F2DD93-41A8-4C7E-91DE-81FE4BA790E7}" srcId="{44081CA0-4756-4492-A8A0-240D36D712F7}" destId="{08BF6FDC-ECCD-4619-8E8F-E22E0ADDF4ED}" srcOrd="0" destOrd="0" parTransId="{99314912-CC75-40A5-BC71-8434DDABBC41}" sibTransId="{3F6913DC-1AA4-4D2A-A0B1-D3963A6C0206}"/>
    <dgm:cxn modelId="{0585ECBD-85F8-47A1-947B-A12B1F54899C}" type="presParOf" srcId="{51016A25-E4AF-4031-9279-7729D30D6F23}" destId="{00F08587-8D89-4B24-9094-2292A8C156BE}" srcOrd="0" destOrd="0" presId="urn:microsoft.com/office/officeart/2005/8/layout/StepDownProcess"/>
    <dgm:cxn modelId="{DD972375-39A3-44E9-A6C4-9F2B77966735}" type="presParOf" srcId="{00F08587-8D89-4B24-9094-2292A8C156BE}" destId="{6C2FBF37-C488-4D24-BF97-408A4DD751B2}" srcOrd="0" destOrd="0" presId="urn:microsoft.com/office/officeart/2005/8/layout/StepDownProcess"/>
    <dgm:cxn modelId="{D8DE6613-F8C6-43FA-A199-EC9DE532620B}" type="presParOf" srcId="{00F08587-8D89-4B24-9094-2292A8C156BE}" destId="{914E330F-8DC6-4ABA-84C5-9EDCF34EF807}" srcOrd="1" destOrd="0" presId="urn:microsoft.com/office/officeart/2005/8/layout/StepDownProcess"/>
    <dgm:cxn modelId="{82CB4D79-72C0-4695-A2F6-A6F99163985A}" type="presParOf" srcId="{00F08587-8D89-4B24-9094-2292A8C156BE}" destId="{77A070EF-5B89-49C1-9ED6-5FF482625734}" srcOrd="2" destOrd="0" presId="urn:microsoft.com/office/officeart/2005/8/layout/StepDownProcess"/>
    <dgm:cxn modelId="{583F3256-137C-4E98-898B-38CF9869FD6A}" type="presParOf" srcId="{51016A25-E4AF-4031-9279-7729D30D6F23}" destId="{D68C102D-9232-455C-BDAB-701B11E05EC8}" srcOrd="1" destOrd="0" presId="urn:microsoft.com/office/officeart/2005/8/layout/StepDownProcess"/>
    <dgm:cxn modelId="{DA490C9B-51B4-4DF8-BFA3-66C7DB768334}" type="presParOf" srcId="{51016A25-E4AF-4031-9279-7729D30D6F23}" destId="{3510D65B-65C1-49B2-A8EB-55F6A5F5266C}" srcOrd="2" destOrd="0" presId="urn:microsoft.com/office/officeart/2005/8/layout/StepDownProcess"/>
    <dgm:cxn modelId="{F001F3F8-1C0C-4519-9FB8-2479E64B238B}" type="presParOf" srcId="{3510D65B-65C1-49B2-A8EB-55F6A5F5266C}" destId="{C0BB6B26-1A76-4BE9-AE36-D7591DD5916A}" srcOrd="0" destOrd="0" presId="urn:microsoft.com/office/officeart/2005/8/layout/StepDownProcess"/>
    <dgm:cxn modelId="{C7A6C531-499B-49C3-A787-45C94285B0EE}" type="presParOf" srcId="{3510D65B-65C1-49B2-A8EB-55F6A5F5266C}" destId="{671EE420-0F2A-40D3-8859-59FF3A51159C}" srcOrd="1" destOrd="0" presId="urn:microsoft.com/office/officeart/2005/8/layout/StepDownProcess"/>
    <dgm:cxn modelId="{E57456DD-01E9-442B-B808-A01906483FF3}" type="presParOf" srcId="{3510D65B-65C1-49B2-A8EB-55F6A5F5266C}" destId="{1A510B4C-4AE0-4FBE-BA48-909DBEACD809}" srcOrd="2" destOrd="0" presId="urn:microsoft.com/office/officeart/2005/8/layout/StepDownProcess"/>
    <dgm:cxn modelId="{2602B588-39C6-41B0-8BD5-A6DD32B01798}" type="presParOf" srcId="{51016A25-E4AF-4031-9279-7729D30D6F23}" destId="{B9633DF8-BBD9-46A0-BBC0-BDECFC6A2A85}" srcOrd="3" destOrd="0" presId="urn:microsoft.com/office/officeart/2005/8/layout/StepDownProcess"/>
    <dgm:cxn modelId="{FA8C9602-C7E1-40E7-8992-60C6690BF73E}" type="presParOf" srcId="{51016A25-E4AF-4031-9279-7729D30D6F23}" destId="{32C7D346-97DD-4594-90F7-75FEBEBAC0DE}" srcOrd="4" destOrd="0" presId="urn:microsoft.com/office/officeart/2005/8/layout/StepDownProcess"/>
    <dgm:cxn modelId="{C97EA1C7-D175-4C17-9714-FE2B86DB5B9D}" type="presParOf" srcId="{32C7D346-97DD-4594-90F7-75FEBEBAC0DE}" destId="{83F37F2B-DC62-4BD7-8453-1710455A47D0}" srcOrd="0" destOrd="0" presId="urn:microsoft.com/office/officeart/2005/8/layout/StepDownProcess"/>
    <dgm:cxn modelId="{7B7049C6-5B69-43F8-93FB-3AD1361FC2CB}" type="presParOf" srcId="{32C7D346-97DD-4594-90F7-75FEBEBAC0DE}" destId="{FCEF47E1-F7C9-4952-9A59-7A8ADFC6512C}" srcOrd="1" destOrd="0" presId="urn:microsoft.com/office/officeart/2005/8/layout/StepDownProcess"/>
    <dgm:cxn modelId="{A6DC00BB-051B-48E7-86DD-69F949EB0DA6}" type="presParOf" srcId="{32C7D346-97DD-4594-90F7-75FEBEBAC0DE}" destId="{718CB23B-2EE5-4A86-806D-A5F0F6DD2C59}" srcOrd="2" destOrd="0" presId="urn:microsoft.com/office/officeart/2005/8/layout/StepDownProcess"/>
    <dgm:cxn modelId="{865C7FF5-1407-4DE0-B735-10F03CF03920}" type="presParOf" srcId="{51016A25-E4AF-4031-9279-7729D30D6F23}" destId="{F6BE1212-5254-4AD7-B101-AE32431A514D}" srcOrd="5" destOrd="0" presId="urn:microsoft.com/office/officeart/2005/8/layout/StepDownProcess"/>
    <dgm:cxn modelId="{122E8D5B-89D6-4A51-900E-BB466A380B32}" type="presParOf" srcId="{51016A25-E4AF-4031-9279-7729D30D6F23}" destId="{B1F66E0D-38B0-4E8E-959C-916236CFE7C9}" srcOrd="6" destOrd="0" presId="urn:microsoft.com/office/officeart/2005/8/layout/StepDownProcess"/>
    <dgm:cxn modelId="{D2A76EEC-47ED-4B5A-A6E8-2964FBEB200C}" type="presParOf" srcId="{B1F66E0D-38B0-4E8E-959C-916236CFE7C9}" destId="{ED121455-83E1-4833-9E3C-464E5BEC3E07}" srcOrd="0" destOrd="0" presId="urn:microsoft.com/office/officeart/2005/8/layout/StepDownProcess"/>
    <dgm:cxn modelId="{079D36B6-7598-4255-A8EB-74FF76169E30}" type="presParOf" srcId="{B1F66E0D-38B0-4E8E-959C-916236CFE7C9}" destId="{93D31552-438A-452F-BE50-5BA3B91E83B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1C6D6C-0DE7-4590-AA8E-27B33C81DC2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081CA0-4756-4492-A8A0-240D36D712F7}">
      <dgm:prSet phldrT="[Testo]" custT="1"/>
      <dgm:spPr/>
      <dgm:t>
        <a:bodyPr/>
        <a:lstStyle/>
        <a:p>
          <a:r>
            <a:rPr lang="it-IT" sz="1600" dirty="0" err="1"/>
            <a:t>Requirements</a:t>
          </a:r>
          <a:r>
            <a:rPr lang="it-IT" sz="1600" dirty="0"/>
            <a:t> Analysis</a:t>
          </a:r>
        </a:p>
        <a:p>
          <a:r>
            <a:rPr lang="it-IT" sz="1600" dirty="0"/>
            <a:t>and </a:t>
          </a:r>
        </a:p>
        <a:p>
          <a:r>
            <a:rPr lang="it-IT" sz="1600" dirty="0" err="1"/>
            <a:t>Specification</a:t>
          </a:r>
          <a:r>
            <a:rPr lang="it-IT" sz="1600" dirty="0"/>
            <a:t> </a:t>
          </a:r>
          <a:r>
            <a:rPr lang="it-IT" sz="1600" dirty="0" err="1"/>
            <a:t>Document</a:t>
          </a:r>
          <a:endParaRPr lang="it-IT" sz="1600" dirty="0"/>
        </a:p>
      </dgm:t>
    </dgm:pt>
    <dgm:pt modelId="{895A6B89-7211-4111-822E-45D36923C6DE}" type="parTrans" cxnId="{15FB6133-9B3E-4F4C-96D1-79657DF58B3E}">
      <dgm:prSet/>
      <dgm:spPr/>
      <dgm:t>
        <a:bodyPr/>
        <a:lstStyle/>
        <a:p>
          <a:endParaRPr lang="it-IT"/>
        </a:p>
      </dgm:t>
    </dgm:pt>
    <dgm:pt modelId="{573E79B4-387E-4A25-B573-A2FA765B09DD}" type="sibTrans" cxnId="{15FB6133-9B3E-4F4C-96D1-79657DF58B3E}">
      <dgm:prSet/>
      <dgm:spPr/>
      <dgm:t>
        <a:bodyPr/>
        <a:lstStyle/>
        <a:p>
          <a:endParaRPr lang="it-IT"/>
        </a:p>
      </dgm:t>
    </dgm:pt>
    <dgm:pt modelId="{08BF6FDC-ECCD-4619-8E8F-E22E0ADDF4ED}">
      <dgm:prSet phldrT="[Testo]" custT="1"/>
      <dgm:spPr/>
      <dgm:t>
        <a:bodyPr/>
        <a:lstStyle/>
        <a:p>
          <a:r>
            <a:rPr lang="it-IT" sz="1050" dirty="0" err="1"/>
            <a:t>Goals</a:t>
          </a:r>
          <a:endParaRPr lang="it-IT" sz="1050" dirty="0"/>
        </a:p>
      </dgm:t>
    </dgm:pt>
    <dgm:pt modelId="{99314912-CC75-40A5-BC71-8434DDABBC41}" type="parTrans" cxnId="{32F2DD93-41A8-4C7E-91DE-81FE4BA790E7}">
      <dgm:prSet/>
      <dgm:spPr/>
      <dgm:t>
        <a:bodyPr/>
        <a:lstStyle/>
        <a:p>
          <a:endParaRPr lang="it-IT"/>
        </a:p>
      </dgm:t>
    </dgm:pt>
    <dgm:pt modelId="{3F6913DC-1AA4-4D2A-A0B1-D3963A6C0206}" type="sibTrans" cxnId="{32F2DD93-41A8-4C7E-91DE-81FE4BA790E7}">
      <dgm:prSet/>
      <dgm:spPr/>
      <dgm:t>
        <a:bodyPr/>
        <a:lstStyle/>
        <a:p>
          <a:endParaRPr lang="it-IT"/>
        </a:p>
      </dgm:t>
    </dgm:pt>
    <dgm:pt modelId="{87FEB241-A2D8-498C-893A-EDC5E168A406}">
      <dgm:prSet phldrT="[Testo]"/>
      <dgm:spPr>
        <a:solidFill>
          <a:schemeClr val="accent1"/>
        </a:solidFill>
      </dgm:spPr>
      <dgm:t>
        <a:bodyPr/>
        <a:lstStyle/>
        <a:p>
          <a:r>
            <a:rPr lang="it-IT" dirty="0"/>
            <a:t>Project Planning</a:t>
          </a:r>
        </a:p>
      </dgm:t>
    </dgm:pt>
    <dgm:pt modelId="{CB38E9B7-2B2A-48A4-A4BF-DB9F659C986D}" type="parTrans" cxnId="{8FA3B36E-5D09-45B5-8375-1142D308FC02}">
      <dgm:prSet/>
      <dgm:spPr/>
      <dgm:t>
        <a:bodyPr/>
        <a:lstStyle/>
        <a:p>
          <a:endParaRPr lang="it-IT"/>
        </a:p>
      </dgm:t>
    </dgm:pt>
    <dgm:pt modelId="{528A9177-9076-4D87-A9A6-E22690E120CA}" type="sibTrans" cxnId="{8FA3B36E-5D09-45B5-8375-1142D308FC02}">
      <dgm:prSet/>
      <dgm:spPr/>
      <dgm:t>
        <a:bodyPr/>
        <a:lstStyle/>
        <a:p>
          <a:endParaRPr lang="it-IT"/>
        </a:p>
      </dgm:t>
    </dgm:pt>
    <dgm:pt modelId="{54EDD49C-6535-46B6-99B0-D6EFA3CA7453}">
      <dgm:prSet phldrT="[Testo]" custT="1"/>
      <dgm:spPr/>
      <dgm:t>
        <a:bodyPr/>
        <a:lstStyle/>
        <a:p>
          <a:r>
            <a:rPr lang="it-IT" sz="1050" dirty="0" err="1"/>
            <a:t>Function</a:t>
          </a:r>
          <a:r>
            <a:rPr lang="it-IT" sz="1050" dirty="0"/>
            <a:t> Points Analysis</a:t>
          </a:r>
        </a:p>
      </dgm:t>
    </dgm:pt>
    <dgm:pt modelId="{DEE292A8-6802-48A9-844E-DFC02414BBCC}" type="parTrans" cxnId="{D6277A97-C34A-4D16-8B7C-8AB87D93F555}">
      <dgm:prSet/>
      <dgm:spPr/>
      <dgm:t>
        <a:bodyPr/>
        <a:lstStyle/>
        <a:p>
          <a:endParaRPr lang="it-IT"/>
        </a:p>
      </dgm:t>
    </dgm:pt>
    <dgm:pt modelId="{4A27F538-9D41-4360-B0C0-74F806F8E38A}" type="sibTrans" cxnId="{D6277A97-C34A-4D16-8B7C-8AB87D93F555}">
      <dgm:prSet/>
      <dgm:spPr/>
      <dgm:t>
        <a:bodyPr/>
        <a:lstStyle/>
        <a:p>
          <a:endParaRPr lang="it-IT"/>
        </a:p>
      </dgm:t>
    </dgm:pt>
    <dgm:pt modelId="{4C3B0DF0-181F-4239-A3C5-A7E4D72D9816}">
      <dgm:prSet phldrT="[Testo]"/>
      <dgm:spPr>
        <a:solidFill>
          <a:schemeClr val="accent1"/>
        </a:solidFill>
      </dgm:spPr>
      <dgm:t>
        <a:bodyPr/>
        <a:lstStyle/>
        <a:p>
          <a:r>
            <a:rPr lang="it-IT" dirty="0" err="1"/>
            <a:t>Desing</a:t>
          </a:r>
          <a:r>
            <a:rPr lang="it-IT" dirty="0"/>
            <a:t> </a:t>
          </a:r>
          <a:r>
            <a:rPr lang="it-IT" dirty="0" err="1"/>
            <a:t>Document</a:t>
          </a:r>
          <a:endParaRPr lang="it-IT" dirty="0"/>
        </a:p>
      </dgm:t>
    </dgm:pt>
    <dgm:pt modelId="{8B13EF62-16E1-4F74-AA75-FCFB83846BAE}" type="parTrans" cxnId="{9C0EC37B-4ED0-4097-8D4A-A29DBA17EB88}">
      <dgm:prSet/>
      <dgm:spPr/>
      <dgm:t>
        <a:bodyPr/>
        <a:lstStyle/>
        <a:p>
          <a:endParaRPr lang="it-IT"/>
        </a:p>
      </dgm:t>
    </dgm:pt>
    <dgm:pt modelId="{99A73605-00D5-4079-9277-1E8926CC0AE5}" type="sibTrans" cxnId="{9C0EC37B-4ED0-4097-8D4A-A29DBA17EB88}">
      <dgm:prSet/>
      <dgm:spPr/>
      <dgm:t>
        <a:bodyPr/>
        <a:lstStyle/>
        <a:p>
          <a:endParaRPr lang="it-IT"/>
        </a:p>
      </dgm:t>
    </dgm:pt>
    <dgm:pt modelId="{FE338017-F7EC-42AC-A362-BFE878DD9C7C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Overview</a:t>
          </a:r>
          <a:endParaRPr lang="it-IT" sz="1050" dirty="0"/>
        </a:p>
      </dgm:t>
    </dgm:pt>
    <dgm:pt modelId="{7DE778E7-1753-46CF-8BD3-5BFE387F9214}" type="parTrans" cxnId="{C65C0F5E-4E1D-430C-84AA-F7BCB5C85BD0}">
      <dgm:prSet/>
      <dgm:spPr/>
      <dgm:t>
        <a:bodyPr/>
        <a:lstStyle/>
        <a:p>
          <a:endParaRPr lang="it-IT"/>
        </a:p>
      </dgm:t>
    </dgm:pt>
    <dgm:pt modelId="{36DCDABD-58C6-4FEF-944A-D72D7ADDABD9}" type="sibTrans" cxnId="{C65C0F5E-4E1D-430C-84AA-F7BCB5C85BD0}">
      <dgm:prSet/>
      <dgm:spPr/>
      <dgm:t>
        <a:bodyPr/>
        <a:lstStyle/>
        <a:p>
          <a:endParaRPr lang="it-IT"/>
        </a:p>
      </dgm:t>
    </dgm:pt>
    <dgm:pt modelId="{E9058C14-A702-4549-B0BB-BD542339259B}">
      <dgm:prSet phldrT="[Testo]" custT="1"/>
      <dgm:spPr/>
      <dgm:t>
        <a:bodyPr/>
        <a:lstStyle/>
        <a:p>
          <a:r>
            <a:rPr lang="it-IT" sz="1050" dirty="0" err="1"/>
            <a:t>Proposed</a:t>
          </a:r>
          <a:r>
            <a:rPr lang="it-IT" sz="1050" dirty="0"/>
            <a:t> system</a:t>
          </a:r>
        </a:p>
      </dgm:t>
    </dgm:pt>
    <dgm:pt modelId="{9D5BFD7A-677E-4AC6-B4C3-29366B518946}" type="parTrans" cxnId="{C14AD7F9-8886-4700-8760-1BB0684B7B0D}">
      <dgm:prSet/>
      <dgm:spPr/>
      <dgm:t>
        <a:bodyPr/>
        <a:lstStyle/>
        <a:p>
          <a:endParaRPr lang="it-IT"/>
        </a:p>
      </dgm:t>
    </dgm:pt>
    <dgm:pt modelId="{52E33367-8509-484E-ABB2-99AFFAB06BD8}" type="sibTrans" cxnId="{C14AD7F9-8886-4700-8760-1BB0684B7B0D}">
      <dgm:prSet/>
      <dgm:spPr/>
      <dgm:t>
        <a:bodyPr/>
        <a:lstStyle/>
        <a:p>
          <a:endParaRPr lang="it-IT"/>
        </a:p>
      </dgm:t>
    </dgm:pt>
    <dgm:pt modelId="{D94D6C91-63AD-4DDB-A088-1C26240B9938}">
      <dgm:prSet phldrT="[Testo]" custT="1"/>
      <dgm:spPr/>
      <dgm:t>
        <a:bodyPr/>
        <a:lstStyle/>
        <a:p>
          <a:r>
            <a:rPr lang="it-IT" sz="1050" dirty="0"/>
            <a:t>Actors</a:t>
          </a:r>
        </a:p>
      </dgm:t>
    </dgm:pt>
    <dgm:pt modelId="{3903CE0C-8F3F-4B4A-B4A1-90AE6DF48E48}" type="parTrans" cxnId="{045D738F-191E-4A6A-B109-6A58C3ABFA5D}">
      <dgm:prSet/>
      <dgm:spPr/>
      <dgm:t>
        <a:bodyPr/>
        <a:lstStyle/>
        <a:p>
          <a:endParaRPr lang="it-IT"/>
        </a:p>
      </dgm:t>
    </dgm:pt>
    <dgm:pt modelId="{7F791E49-2842-4C2E-90C5-A157BC0A2579}" type="sibTrans" cxnId="{045D738F-191E-4A6A-B109-6A58C3ABFA5D}">
      <dgm:prSet/>
      <dgm:spPr/>
      <dgm:t>
        <a:bodyPr/>
        <a:lstStyle/>
        <a:p>
          <a:endParaRPr lang="it-IT"/>
        </a:p>
      </dgm:t>
    </dgm:pt>
    <dgm:pt modelId="{8C66AB56-A827-4C9F-B4EC-744674659B2C}">
      <dgm:prSet phldrT="[Testo]" custT="1"/>
      <dgm:spPr/>
      <dgm:t>
        <a:bodyPr/>
        <a:lstStyle/>
        <a:p>
          <a:r>
            <a:rPr lang="it-IT" sz="1050" dirty="0"/>
            <a:t>Scenario &amp; Use Case</a:t>
          </a:r>
        </a:p>
      </dgm:t>
    </dgm:pt>
    <dgm:pt modelId="{8D1169CE-B220-41E8-A931-2C560F2C13DF}" type="parTrans" cxnId="{2BC675A4-5CD5-48E0-87F4-1AD09C9B0B8D}">
      <dgm:prSet/>
      <dgm:spPr/>
      <dgm:t>
        <a:bodyPr/>
        <a:lstStyle/>
        <a:p>
          <a:endParaRPr lang="it-IT"/>
        </a:p>
      </dgm:t>
    </dgm:pt>
    <dgm:pt modelId="{B0C896CE-7773-4C97-A546-9145ED9BE25B}" type="sibTrans" cxnId="{2BC675A4-5CD5-48E0-87F4-1AD09C9B0B8D}">
      <dgm:prSet/>
      <dgm:spPr/>
      <dgm:t>
        <a:bodyPr/>
        <a:lstStyle/>
        <a:p>
          <a:endParaRPr lang="it-IT"/>
        </a:p>
      </dgm:t>
    </dgm:pt>
    <dgm:pt modelId="{E9592D74-7AFC-4E58-9F5C-311AF4C08A3B}">
      <dgm:prSet phldrT="[Testo]" custT="1"/>
      <dgm:spPr/>
      <dgm:t>
        <a:bodyPr/>
        <a:lstStyle/>
        <a:p>
          <a:r>
            <a:rPr lang="it-IT" sz="1050" dirty="0"/>
            <a:t>COCOMO II Analysis</a:t>
          </a:r>
        </a:p>
      </dgm:t>
    </dgm:pt>
    <dgm:pt modelId="{24E1D787-7005-4929-816B-ACDB9C705970}" type="parTrans" cxnId="{E91228CE-6D22-4EF7-91A2-ED1C64CE3C5D}">
      <dgm:prSet/>
      <dgm:spPr/>
      <dgm:t>
        <a:bodyPr/>
        <a:lstStyle/>
        <a:p>
          <a:endParaRPr lang="it-IT"/>
        </a:p>
      </dgm:t>
    </dgm:pt>
    <dgm:pt modelId="{62C6A9A9-4471-4BDA-ABFB-3BC24BCD1B40}" type="sibTrans" cxnId="{E91228CE-6D22-4EF7-91A2-ED1C64CE3C5D}">
      <dgm:prSet/>
      <dgm:spPr/>
      <dgm:t>
        <a:bodyPr/>
        <a:lstStyle/>
        <a:p>
          <a:endParaRPr lang="it-IT"/>
        </a:p>
      </dgm:t>
    </dgm:pt>
    <dgm:pt modelId="{9C3407E7-E27D-4AAE-BB92-9F956DBEC9E6}">
      <dgm:prSet phldrT="[Testo]" custT="1"/>
      <dgm:spPr/>
      <dgm:t>
        <a:bodyPr/>
        <a:lstStyle/>
        <a:p>
          <a:r>
            <a:rPr lang="it-IT" sz="1050" dirty="0"/>
            <a:t>Project </a:t>
          </a:r>
          <a:r>
            <a:rPr lang="it-IT" sz="1050" dirty="0" err="1"/>
            <a:t>Milestones</a:t>
          </a:r>
          <a:endParaRPr lang="it-IT" sz="1050" dirty="0"/>
        </a:p>
      </dgm:t>
    </dgm:pt>
    <dgm:pt modelId="{C7A9E5DE-EDF8-4A8E-8B4F-80EE596E6FA7}" type="parTrans" cxnId="{9754EA9E-23F3-4454-A557-ADDC37341096}">
      <dgm:prSet/>
      <dgm:spPr/>
      <dgm:t>
        <a:bodyPr/>
        <a:lstStyle/>
        <a:p>
          <a:endParaRPr lang="it-IT"/>
        </a:p>
      </dgm:t>
    </dgm:pt>
    <dgm:pt modelId="{9B15B481-0A3E-4909-A948-D5D47C1223EB}" type="sibTrans" cxnId="{9754EA9E-23F3-4454-A557-ADDC37341096}">
      <dgm:prSet/>
      <dgm:spPr/>
      <dgm:t>
        <a:bodyPr/>
        <a:lstStyle/>
        <a:p>
          <a:endParaRPr lang="it-IT"/>
        </a:p>
      </dgm:t>
    </dgm:pt>
    <dgm:pt modelId="{50118501-F33B-4DB9-B2AE-B9275F3E4F9D}">
      <dgm:prSet phldrT="[Testo]" custT="1"/>
      <dgm:spPr/>
      <dgm:t>
        <a:bodyPr/>
        <a:lstStyle/>
        <a:p>
          <a:r>
            <a:rPr lang="it-IT" sz="1050" dirty="0"/>
            <a:t>Risk Management</a:t>
          </a:r>
        </a:p>
      </dgm:t>
    </dgm:pt>
    <dgm:pt modelId="{E4DF424C-198D-4101-B811-562D1492705A}" type="parTrans" cxnId="{1BD61EC9-B050-4AD6-82A7-146BFBB153ED}">
      <dgm:prSet/>
      <dgm:spPr/>
      <dgm:t>
        <a:bodyPr/>
        <a:lstStyle/>
        <a:p>
          <a:endParaRPr lang="it-IT"/>
        </a:p>
      </dgm:t>
    </dgm:pt>
    <dgm:pt modelId="{2DA3E07B-6B4F-4E58-A37C-2813B9A28A05}" type="sibTrans" cxnId="{1BD61EC9-B050-4AD6-82A7-146BFBB153ED}">
      <dgm:prSet/>
      <dgm:spPr/>
      <dgm:t>
        <a:bodyPr/>
        <a:lstStyle/>
        <a:p>
          <a:endParaRPr lang="it-IT"/>
        </a:p>
      </dgm:t>
    </dgm:pt>
    <dgm:pt modelId="{9C189EFA-B88A-4FDD-8051-743C92C82FB7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Patterns</a:t>
          </a:r>
          <a:endParaRPr lang="it-IT" sz="1050" dirty="0"/>
        </a:p>
      </dgm:t>
    </dgm:pt>
    <dgm:pt modelId="{E8B76E1A-4F43-404F-85E9-787BC371576F}" type="parTrans" cxnId="{907402BC-2411-44BE-A013-5727616C447B}">
      <dgm:prSet/>
      <dgm:spPr/>
      <dgm:t>
        <a:bodyPr/>
        <a:lstStyle/>
        <a:p>
          <a:endParaRPr lang="it-IT"/>
        </a:p>
      </dgm:t>
    </dgm:pt>
    <dgm:pt modelId="{67DEAB85-3CED-4FC2-804F-C4774E5086CC}" type="sibTrans" cxnId="{907402BC-2411-44BE-A013-5727616C447B}">
      <dgm:prSet/>
      <dgm:spPr/>
      <dgm:t>
        <a:bodyPr/>
        <a:lstStyle/>
        <a:p>
          <a:endParaRPr lang="it-IT"/>
        </a:p>
      </dgm:t>
    </dgm:pt>
    <dgm:pt modelId="{127E39C7-89D3-4455-8A01-C07EFD62BD27}">
      <dgm:prSet phldrT="[Testo]" custT="1"/>
      <dgm:spPr/>
      <dgm:t>
        <a:bodyPr/>
        <a:lstStyle/>
        <a:p>
          <a:r>
            <a:rPr lang="it-IT" sz="1050" dirty="0"/>
            <a:t>Component </a:t>
          </a:r>
          <a:r>
            <a:rPr lang="it-IT" sz="1050" dirty="0" err="1"/>
            <a:t>View</a:t>
          </a:r>
          <a:endParaRPr lang="it-IT" sz="1050" dirty="0"/>
        </a:p>
      </dgm:t>
    </dgm:pt>
    <dgm:pt modelId="{FE0A5242-3309-4AE8-9922-D1D8FAA6093D}" type="parTrans" cxnId="{947AE0D3-73B8-4D16-9CD4-143681313743}">
      <dgm:prSet/>
      <dgm:spPr/>
      <dgm:t>
        <a:bodyPr/>
        <a:lstStyle/>
        <a:p>
          <a:endParaRPr lang="it-IT"/>
        </a:p>
      </dgm:t>
    </dgm:pt>
    <dgm:pt modelId="{AC64DED5-A564-484C-8744-122BBD664BFF}" type="sibTrans" cxnId="{947AE0D3-73B8-4D16-9CD4-143681313743}">
      <dgm:prSet/>
      <dgm:spPr/>
      <dgm:t>
        <a:bodyPr/>
        <a:lstStyle/>
        <a:p>
          <a:endParaRPr lang="it-IT"/>
        </a:p>
      </dgm:t>
    </dgm:pt>
    <dgm:pt modelId="{3B1444E1-7DAC-4E3C-A22D-C569E251DF94}">
      <dgm:prSet phldrT="[Testo]" custT="1"/>
      <dgm:spPr/>
      <dgm:t>
        <a:bodyPr/>
        <a:lstStyle/>
        <a:p>
          <a:r>
            <a:rPr lang="it-IT" sz="1050" dirty="0" err="1"/>
            <a:t>Mockups</a:t>
          </a:r>
          <a:endParaRPr lang="it-IT" sz="1050" dirty="0"/>
        </a:p>
      </dgm:t>
    </dgm:pt>
    <dgm:pt modelId="{5DC48F4F-2D4E-4066-9643-7183E4A7B0DD}" type="parTrans" cxnId="{79C594B3-EC03-46F3-A01B-0F97C4613443}">
      <dgm:prSet/>
      <dgm:spPr/>
      <dgm:t>
        <a:bodyPr/>
        <a:lstStyle/>
        <a:p>
          <a:endParaRPr lang="it-IT"/>
        </a:p>
      </dgm:t>
    </dgm:pt>
    <dgm:pt modelId="{22D56227-84CD-4D3A-8257-4E161F98EC01}" type="sibTrans" cxnId="{79C594B3-EC03-46F3-A01B-0F97C4613443}">
      <dgm:prSet/>
      <dgm:spPr/>
      <dgm:t>
        <a:bodyPr/>
        <a:lstStyle/>
        <a:p>
          <a:endParaRPr lang="it-IT"/>
        </a:p>
      </dgm:t>
    </dgm:pt>
    <dgm:pt modelId="{4349CB4F-975E-42D1-B5FF-6B47BCE88679}">
      <dgm:prSet phldrT="[Tes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it-IT" dirty="0"/>
            <a:t>Integration Test Plan </a:t>
          </a:r>
          <a:r>
            <a:rPr lang="it-IT" dirty="0" err="1"/>
            <a:t>Document</a:t>
          </a:r>
          <a:endParaRPr lang="it-IT" dirty="0"/>
        </a:p>
      </dgm:t>
    </dgm:pt>
    <dgm:pt modelId="{79482B11-32F2-4CA0-A870-BA9B6A45443E}" type="parTrans" cxnId="{64B9BB8D-4592-4A13-AD7B-ACE53DA4C6CB}">
      <dgm:prSet/>
      <dgm:spPr/>
      <dgm:t>
        <a:bodyPr/>
        <a:lstStyle/>
        <a:p>
          <a:endParaRPr lang="it-IT"/>
        </a:p>
      </dgm:t>
    </dgm:pt>
    <dgm:pt modelId="{E45133E6-267A-41CB-A1C0-B39012925EA0}" type="sibTrans" cxnId="{64B9BB8D-4592-4A13-AD7B-ACE53DA4C6CB}">
      <dgm:prSet/>
      <dgm:spPr/>
      <dgm:t>
        <a:bodyPr/>
        <a:lstStyle/>
        <a:p>
          <a:endParaRPr lang="it-IT"/>
        </a:p>
      </dgm:t>
    </dgm:pt>
    <dgm:pt modelId="{48063FD3-C95A-4E78-9E56-B8D25EC7C10F}">
      <dgm:prSet phldrT="[Testo]"/>
      <dgm:spPr/>
      <dgm:t>
        <a:bodyPr/>
        <a:lstStyle/>
        <a:p>
          <a:r>
            <a:rPr lang="it-IT" dirty="0"/>
            <a:t>Test </a:t>
          </a:r>
          <a:r>
            <a:rPr lang="it-IT" dirty="0" err="1"/>
            <a:t>Strategy</a:t>
          </a:r>
          <a:endParaRPr lang="it-IT" dirty="0"/>
        </a:p>
      </dgm:t>
    </dgm:pt>
    <dgm:pt modelId="{A3BFE14C-BA79-4A26-BDAD-263A57893500}" type="parTrans" cxnId="{681EA954-403D-4A5C-BA72-D92F5FF7CD8D}">
      <dgm:prSet/>
      <dgm:spPr/>
      <dgm:t>
        <a:bodyPr/>
        <a:lstStyle/>
        <a:p>
          <a:endParaRPr lang="it-IT"/>
        </a:p>
      </dgm:t>
    </dgm:pt>
    <dgm:pt modelId="{93166454-A601-4222-A4F7-070FC6F857DD}" type="sibTrans" cxnId="{681EA954-403D-4A5C-BA72-D92F5FF7CD8D}">
      <dgm:prSet/>
      <dgm:spPr/>
      <dgm:t>
        <a:bodyPr/>
        <a:lstStyle/>
        <a:p>
          <a:endParaRPr lang="it-IT"/>
        </a:p>
      </dgm:t>
    </dgm:pt>
    <dgm:pt modelId="{E39DF9E8-522F-4EDA-968B-7C1DAADD70D8}">
      <dgm:prSet phldrT="[Testo]"/>
      <dgm:spPr/>
      <dgm:t>
        <a:bodyPr/>
        <a:lstStyle/>
        <a:p>
          <a:r>
            <a:rPr lang="it-IT" dirty="0" err="1"/>
            <a:t>Dependencies</a:t>
          </a:r>
          <a:r>
            <a:rPr lang="it-IT" dirty="0"/>
            <a:t> Management</a:t>
          </a:r>
        </a:p>
      </dgm:t>
    </dgm:pt>
    <dgm:pt modelId="{C8C7D39E-D9A4-45D6-920C-73198A6800C3}" type="parTrans" cxnId="{061CEBDF-47D1-4F3F-A923-31B923A4CA56}">
      <dgm:prSet/>
      <dgm:spPr/>
      <dgm:t>
        <a:bodyPr/>
        <a:lstStyle/>
        <a:p>
          <a:endParaRPr lang="it-IT"/>
        </a:p>
      </dgm:t>
    </dgm:pt>
    <dgm:pt modelId="{F7BA9E4B-5B92-4F67-84EE-4DB02AA6226C}" type="sibTrans" cxnId="{061CEBDF-47D1-4F3F-A923-31B923A4CA56}">
      <dgm:prSet/>
      <dgm:spPr/>
      <dgm:t>
        <a:bodyPr/>
        <a:lstStyle/>
        <a:p>
          <a:endParaRPr lang="it-IT"/>
        </a:p>
      </dgm:t>
    </dgm:pt>
    <dgm:pt modelId="{51016A25-E4AF-4031-9279-7729D30D6F23}" type="pres">
      <dgm:prSet presAssocID="{421C6D6C-0DE7-4590-AA8E-27B33C81DC2E}" presName="rootnode" presStyleCnt="0">
        <dgm:presLayoutVars>
          <dgm:chMax/>
          <dgm:chPref/>
          <dgm:dir/>
          <dgm:animLvl val="lvl"/>
        </dgm:presLayoutVars>
      </dgm:prSet>
      <dgm:spPr/>
    </dgm:pt>
    <dgm:pt modelId="{00F08587-8D89-4B24-9094-2292A8C156BE}" type="pres">
      <dgm:prSet presAssocID="{44081CA0-4756-4492-A8A0-240D36D712F7}" presName="composite" presStyleCnt="0"/>
      <dgm:spPr/>
    </dgm:pt>
    <dgm:pt modelId="{6C2FBF37-C488-4D24-BF97-408A4DD751B2}" type="pres">
      <dgm:prSet presAssocID="{44081CA0-4756-4492-A8A0-240D36D712F7}" presName="bentUpArrow1" presStyleLbl="alignImgPlace1" presStyleIdx="0" presStyleCnt="3"/>
      <dgm:spPr/>
    </dgm:pt>
    <dgm:pt modelId="{914E330F-8DC6-4ABA-84C5-9EDCF34EF807}" type="pres">
      <dgm:prSet presAssocID="{44081CA0-4756-4492-A8A0-240D36D712F7}" presName="ParentText" presStyleLbl="node1" presStyleIdx="0" presStyleCnt="4" custScaleX="156460" custLinFactNeighborX="-14762" custLinFactNeighborY="-2559">
        <dgm:presLayoutVars>
          <dgm:chMax val="1"/>
          <dgm:chPref val="1"/>
          <dgm:bulletEnabled val="1"/>
        </dgm:presLayoutVars>
      </dgm:prSet>
      <dgm:spPr/>
    </dgm:pt>
    <dgm:pt modelId="{77A070EF-5B89-49C1-9ED6-5FF482625734}" type="pres">
      <dgm:prSet presAssocID="{44081CA0-4756-4492-A8A0-240D36D712F7}" presName="ChildText" presStyleLbl="revTx" presStyleIdx="0" presStyleCnt="4" custScaleX="171057" custLinFactNeighborX="61199" custLinFactNeighborY="-1140">
        <dgm:presLayoutVars>
          <dgm:chMax val="0"/>
          <dgm:chPref val="0"/>
          <dgm:bulletEnabled val="1"/>
        </dgm:presLayoutVars>
      </dgm:prSet>
      <dgm:spPr/>
    </dgm:pt>
    <dgm:pt modelId="{D68C102D-9232-455C-BDAB-701B11E05EC8}" type="pres">
      <dgm:prSet presAssocID="{573E79B4-387E-4A25-B573-A2FA765B09DD}" presName="sibTrans" presStyleCnt="0"/>
      <dgm:spPr/>
    </dgm:pt>
    <dgm:pt modelId="{3510D65B-65C1-49B2-A8EB-55F6A5F5266C}" type="pres">
      <dgm:prSet presAssocID="{87FEB241-A2D8-498C-893A-EDC5E168A406}" presName="composite" presStyleCnt="0"/>
      <dgm:spPr/>
    </dgm:pt>
    <dgm:pt modelId="{C0BB6B26-1A76-4BE9-AE36-D7591DD5916A}" type="pres">
      <dgm:prSet presAssocID="{87FEB241-A2D8-498C-893A-EDC5E168A406}" presName="bentUpArrow1" presStyleLbl="alignImgPlace1" presStyleIdx="1" presStyleCnt="3" custLinFactNeighborX="30416"/>
      <dgm:spPr/>
    </dgm:pt>
    <dgm:pt modelId="{671EE420-0F2A-40D3-8859-59FF3A51159C}" type="pres">
      <dgm:prSet presAssocID="{87FEB241-A2D8-498C-893A-EDC5E168A406}" presName="ParentText" presStyleLbl="node1" presStyleIdx="1" presStyleCnt="4" custLinFactNeighborX="8519">
        <dgm:presLayoutVars>
          <dgm:chMax val="1"/>
          <dgm:chPref val="1"/>
          <dgm:bulletEnabled val="1"/>
        </dgm:presLayoutVars>
      </dgm:prSet>
      <dgm:spPr/>
    </dgm:pt>
    <dgm:pt modelId="{1A510B4C-4AE0-4FBE-BA48-909DBEACD809}" type="pres">
      <dgm:prSet presAssocID="{87FEB241-A2D8-498C-893A-EDC5E168A406}" presName="ChildText" presStyleLbl="revTx" presStyleIdx="1" presStyleCnt="4" custScaleX="141561" custLinFactNeighborX="32110" custLinFactNeighborY="-1140">
        <dgm:presLayoutVars>
          <dgm:chMax val="0"/>
          <dgm:chPref val="0"/>
          <dgm:bulletEnabled val="1"/>
        </dgm:presLayoutVars>
      </dgm:prSet>
      <dgm:spPr/>
    </dgm:pt>
    <dgm:pt modelId="{B9633DF8-BBD9-46A0-BBC0-BDECFC6A2A85}" type="pres">
      <dgm:prSet presAssocID="{528A9177-9076-4D87-A9A6-E22690E120CA}" presName="sibTrans" presStyleCnt="0"/>
      <dgm:spPr/>
    </dgm:pt>
    <dgm:pt modelId="{32C7D346-97DD-4594-90F7-75FEBEBAC0DE}" type="pres">
      <dgm:prSet presAssocID="{4C3B0DF0-181F-4239-A3C5-A7E4D72D9816}" presName="composite" presStyleCnt="0"/>
      <dgm:spPr/>
    </dgm:pt>
    <dgm:pt modelId="{83F37F2B-DC62-4BD7-8453-1710455A47D0}" type="pres">
      <dgm:prSet presAssocID="{4C3B0DF0-181F-4239-A3C5-A7E4D72D9816}" presName="bentUpArrow1" presStyleLbl="alignImgPlace1" presStyleIdx="2" presStyleCnt="3" custLinFactNeighborX="47398"/>
      <dgm:spPr/>
    </dgm:pt>
    <dgm:pt modelId="{FCEF47E1-F7C9-4952-9A59-7A8ADFC6512C}" type="pres">
      <dgm:prSet presAssocID="{4C3B0DF0-181F-4239-A3C5-A7E4D72D9816}" presName="ParentText" presStyleLbl="node1" presStyleIdx="2" presStyleCnt="4" custLinFactNeighborX="10955" custLinFactNeighborY="-5492">
        <dgm:presLayoutVars>
          <dgm:chMax val="1"/>
          <dgm:chPref val="1"/>
          <dgm:bulletEnabled val="1"/>
        </dgm:presLayoutVars>
      </dgm:prSet>
      <dgm:spPr/>
    </dgm:pt>
    <dgm:pt modelId="{718CB23B-2EE5-4A86-806D-A5F0F6DD2C59}" type="pres">
      <dgm:prSet presAssocID="{4C3B0DF0-181F-4239-A3C5-A7E4D72D9816}" presName="ChildText" presStyleLbl="revTx" presStyleIdx="2" presStyleCnt="4" custScaleX="179600" custLinFactNeighborX="62243" custLinFactNeighborY="-3011">
        <dgm:presLayoutVars>
          <dgm:chMax val="0"/>
          <dgm:chPref val="0"/>
          <dgm:bulletEnabled val="1"/>
        </dgm:presLayoutVars>
      </dgm:prSet>
      <dgm:spPr/>
    </dgm:pt>
    <dgm:pt modelId="{F6BE1212-5254-4AD7-B101-AE32431A514D}" type="pres">
      <dgm:prSet presAssocID="{99A73605-00D5-4079-9277-1E8926CC0AE5}" presName="sibTrans" presStyleCnt="0"/>
      <dgm:spPr/>
    </dgm:pt>
    <dgm:pt modelId="{B1F66E0D-38B0-4E8E-959C-916236CFE7C9}" type="pres">
      <dgm:prSet presAssocID="{4349CB4F-975E-42D1-B5FF-6B47BCE88679}" presName="composite" presStyleCnt="0"/>
      <dgm:spPr/>
    </dgm:pt>
    <dgm:pt modelId="{ED121455-83E1-4833-9E3C-464E5BEC3E07}" type="pres">
      <dgm:prSet presAssocID="{4349CB4F-975E-42D1-B5FF-6B47BCE88679}" presName="ParentText" presStyleLbl="node1" presStyleIdx="3" presStyleCnt="4" custLinFactNeighborX="20564">
        <dgm:presLayoutVars>
          <dgm:chMax val="1"/>
          <dgm:chPref val="1"/>
          <dgm:bulletEnabled val="1"/>
        </dgm:presLayoutVars>
      </dgm:prSet>
      <dgm:spPr/>
    </dgm:pt>
    <dgm:pt modelId="{93D31552-438A-452F-BE50-5BA3B91E83BE}" type="pres">
      <dgm:prSet presAssocID="{4349CB4F-975E-42D1-B5FF-6B47BCE88679}" presName="FinalChildText" presStyleLbl="revTx" presStyleIdx="3" presStyleCnt="4" custLinFactNeighborX="25943">
        <dgm:presLayoutVars>
          <dgm:chMax val="0"/>
          <dgm:chPref val="0"/>
          <dgm:bulletEnabled val="1"/>
        </dgm:presLayoutVars>
      </dgm:prSet>
      <dgm:spPr/>
    </dgm:pt>
  </dgm:ptLst>
  <dgm:cxnLst>
    <dgm:cxn modelId="{1217E2AF-21AC-4A91-9122-3EAD6CD6B3B9}" type="presOf" srcId="{9C3407E7-E27D-4AAE-BB92-9F956DBEC9E6}" destId="{1A510B4C-4AE0-4FBE-BA48-909DBEACD809}" srcOrd="0" destOrd="2" presId="urn:microsoft.com/office/officeart/2005/8/layout/StepDownProcess"/>
    <dgm:cxn modelId="{E847745A-8C62-429D-9BFD-C3BA3F70C7CA}" type="presOf" srcId="{3B1444E1-7DAC-4E3C-A22D-C569E251DF94}" destId="{718CB23B-2EE5-4A86-806D-A5F0F6DD2C59}" srcOrd="0" destOrd="3" presId="urn:microsoft.com/office/officeart/2005/8/layout/StepDownProcess"/>
    <dgm:cxn modelId="{C65C0F5E-4E1D-430C-84AA-F7BCB5C85BD0}" srcId="{4C3B0DF0-181F-4239-A3C5-A7E4D72D9816}" destId="{FE338017-F7EC-42AC-A362-BFE878DD9C7C}" srcOrd="0" destOrd="0" parTransId="{7DE778E7-1753-46CF-8BD3-5BFE387F9214}" sibTransId="{36DCDABD-58C6-4FEF-944A-D72D7ADDABD9}"/>
    <dgm:cxn modelId="{1BD61EC9-B050-4AD6-82A7-146BFBB153ED}" srcId="{87FEB241-A2D8-498C-893A-EDC5E168A406}" destId="{50118501-F33B-4DB9-B2AE-B9275F3E4F9D}" srcOrd="3" destOrd="0" parTransId="{E4DF424C-198D-4101-B811-562D1492705A}" sibTransId="{2DA3E07B-6B4F-4E58-A37C-2813B9A28A05}"/>
    <dgm:cxn modelId="{FDB5EC3D-DC35-4F28-9C44-F42F1D57470F}" type="presOf" srcId="{E39DF9E8-522F-4EDA-968B-7C1DAADD70D8}" destId="{93D31552-438A-452F-BE50-5BA3B91E83BE}" srcOrd="0" destOrd="1" presId="urn:microsoft.com/office/officeart/2005/8/layout/StepDownProcess"/>
    <dgm:cxn modelId="{B61FBD2F-1131-40A6-A833-B087EF045F99}" type="presOf" srcId="{44081CA0-4756-4492-A8A0-240D36D712F7}" destId="{914E330F-8DC6-4ABA-84C5-9EDCF34EF807}" srcOrd="0" destOrd="0" presId="urn:microsoft.com/office/officeart/2005/8/layout/StepDownProcess"/>
    <dgm:cxn modelId="{CD927267-319C-47F1-B911-653160DA205B}" type="presOf" srcId="{9C189EFA-B88A-4FDD-8051-743C92C82FB7}" destId="{718CB23B-2EE5-4A86-806D-A5F0F6DD2C59}" srcOrd="0" destOrd="1" presId="urn:microsoft.com/office/officeart/2005/8/layout/StepDownProcess"/>
    <dgm:cxn modelId="{892BAFF4-3CEE-4F3A-BDBE-AD143008D5F3}" type="presOf" srcId="{FE338017-F7EC-42AC-A362-BFE878DD9C7C}" destId="{718CB23B-2EE5-4A86-806D-A5F0F6DD2C59}" srcOrd="0" destOrd="0" presId="urn:microsoft.com/office/officeart/2005/8/layout/StepDownProcess"/>
    <dgm:cxn modelId="{2D0409C6-1E2C-4DF2-883D-65B58C197B3C}" type="presOf" srcId="{8C66AB56-A827-4C9F-B4EC-744674659B2C}" destId="{77A070EF-5B89-49C1-9ED6-5FF482625734}" srcOrd="0" destOrd="3" presId="urn:microsoft.com/office/officeart/2005/8/layout/StepDownProcess"/>
    <dgm:cxn modelId="{C7D73FEF-A739-4832-8877-68CDF77E116E}" type="presOf" srcId="{127E39C7-89D3-4455-8A01-C07EFD62BD27}" destId="{718CB23B-2EE5-4A86-806D-A5F0F6DD2C59}" srcOrd="0" destOrd="2" presId="urn:microsoft.com/office/officeart/2005/8/layout/StepDownProcess"/>
    <dgm:cxn modelId="{15FB6133-9B3E-4F4C-96D1-79657DF58B3E}" srcId="{421C6D6C-0DE7-4590-AA8E-27B33C81DC2E}" destId="{44081CA0-4756-4492-A8A0-240D36D712F7}" srcOrd="0" destOrd="0" parTransId="{895A6B89-7211-4111-822E-45D36923C6DE}" sibTransId="{573E79B4-387E-4A25-B573-A2FA765B09DD}"/>
    <dgm:cxn modelId="{E91228CE-6D22-4EF7-91A2-ED1C64CE3C5D}" srcId="{87FEB241-A2D8-498C-893A-EDC5E168A406}" destId="{E9592D74-7AFC-4E58-9F5C-311AF4C08A3B}" srcOrd="1" destOrd="0" parTransId="{24E1D787-7005-4929-816B-ACDB9C705970}" sibTransId="{62C6A9A9-4471-4BDA-ABFB-3BC24BCD1B40}"/>
    <dgm:cxn modelId="{79C594B3-EC03-46F3-A01B-0F97C4613443}" srcId="{4C3B0DF0-181F-4239-A3C5-A7E4D72D9816}" destId="{3B1444E1-7DAC-4E3C-A22D-C569E251DF94}" srcOrd="3" destOrd="0" parTransId="{5DC48F4F-2D4E-4066-9643-7183E4A7B0DD}" sibTransId="{22D56227-84CD-4D3A-8257-4E161F98EC01}"/>
    <dgm:cxn modelId="{4E97272B-EF15-4945-A966-4363665AF124}" type="presOf" srcId="{08BF6FDC-ECCD-4619-8E8F-E22E0ADDF4ED}" destId="{77A070EF-5B89-49C1-9ED6-5FF482625734}" srcOrd="0" destOrd="0" presId="urn:microsoft.com/office/officeart/2005/8/layout/StepDownProcess"/>
    <dgm:cxn modelId="{CA572F54-D640-42C4-BED4-3F10ACB84595}" type="presOf" srcId="{50118501-F33B-4DB9-B2AE-B9275F3E4F9D}" destId="{1A510B4C-4AE0-4FBE-BA48-909DBEACD809}" srcOrd="0" destOrd="3" presId="urn:microsoft.com/office/officeart/2005/8/layout/StepDownProcess"/>
    <dgm:cxn modelId="{1FB84522-DCFA-4ADE-8183-B7CFC4DFC201}" type="presOf" srcId="{4C3B0DF0-181F-4239-A3C5-A7E4D72D9816}" destId="{FCEF47E1-F7C9-4952-9A59-7A8ADFC6512C}" srcOrd="0" destOrd="0" presId="urn:microsoft.com/office/officeart/2005/8/layout/StepDownProcess"/>
    <dgm:cxn modelId="{907402BC-2411-44BE-A013-5727616C447B}" srcId="{4C3B0DF0-181F-4239-A3C5-A7E4D72D9816}" destId="{9C189EFA-B88A-4FDD-8051-743C92C82FB7}" srcOrd="1" destOrd="0" parTransId="{E8B76E1A-4F43-404F-85E9-787BC371576F}" sibTransId="{67DEAB85-3CED-4FC2-804F-C4774E5086CC}"/>
    <dgm:cxn modelId="{D6277A97-C34A-4D16-8B7C-8AB87D93F555}" srcId="{87FEB241-A2D8-498C-893A-EDC5E168A406}" destId="{54EDD49C-6535-46B6-99B0-D6EFA3CA7453}" srcOrd="0" destOrd="0" parTransId="{DEE292A8-6802-48A9-844E-DFC02414BBCC}" sibTransId="{4A27F538-9D41-4360-B0C0-74F806F8E38A}"/>
    <dgm:cxn modelId="{C14AD7F9-8886-4700-8760-1BB0684B7B0D}" srcId="{44081CA0-4756-4492-A8A0-240D36D712F7}" destId="{E9058C14-A702-4549-B0BB-BD542339259B}" srcOrd="1" destOrd="0" parTransId="{9D5BFD7A-677E-4AC6-B4C3-29366B518946}" sibTransId="{52E33367-8509-484E-ABB2-99AFFAB06BD8}"/>
    <dgm:cxn modelId="{061CEBDF-47D1-4F3F-A923-31B923A4CA56}" srcId="{4349CB4F-975E-42D1-B5FF-6B47BCE88679}" destId="{E39DF9E8-522F-4EDA-968B-7C1DAADD70D8}" srcOrd="1" destOrd="0" parTransId="{C8C7D39E-D9A4-45D6-920C-73198A6800C3}" sibTransId="{F7BA9E4B-5B92-4F67-84EE-4DB02AA6226C}"/>
    <dgm:cxn modelId="{9A5E548B-D013-4F83-9565-EEBB3B183C6D}" type="presOf" srcId="{E9058C14-A702-4549-B0BB-BD542339259B}" destId="{77A070EF-5B89-49C1-9ED6-5FF482625734}" srcOrd="0" destOrd="1" presId="urn:microsoft.com/office/officeart/2005/8/layout/StepDownProcess"/>
    <dgm:cxn modelId="{7D9F07FC-637A-472D-8E13-29967F77BD0D}" type="presOf" srcId="{D94D6C91-63AD-4DDB-A088-1C26240B9938}" destId="{77A070EF-5B89-49C1-9ED6-5FF482625734}" srcOrd="0" destOrd="2" presId="urn:microsoft.com/office/officeart/2005/8/layout/StepDownProcess"/>
    <dgm:cxn modelId="{2BC675A4-5CD5-48E0-87F4-1AD09C9B0B8D}" srcId="{44081CA0-4756-4492-A8A0-240D36D712F7}" destId="{8C66AB56-A827-4C9F-B4EC-744674659B2C}" srcOrd="3" destOrd="0" parTransId="{8D1169CE-B220-41E8-A931-2C560F2C13DF}" sibTransId="{B0C896CE-7773-4C97-A546-9145ED9BE25B}"/>
    <dgm:cxn modelId="{8FA3B36E-5D09-45B5-8375-1142D308FC02}" srcId="{421C6D6C-0DE7-4590-AA8E-27B33C81DC2E}" destId="{87FEB241-A2D8-498C-893A-EDC5E168A406}" srcOrd="1" destOrd="0" parTransId="{CB38E9B7-2B2A-48A4-A4BF-DB9F659C986D}" sibTransId="{528A9177-9076-4D87-A9A6-E22690E120CA}"/>
    <dgm:cxn modelId="{794761DB-8CAA-49AB-91F3-EEEBCF80C456}" type="presOf" srcId="{421C6D6C-0DE7-4590-AA8E-27B33C81DC2E}" destId="{51016A25-E4AF-4031-9279-7729D30D6F23}" srcOrd="0" destOrd="0" presId="urn:microsoft.com/office/officeart/2005/8/layout/StepDownProcess"/>
    <dgm:cxn modelId="{947AE0D3-73B8-4D16-9CD4-143681313743}" srcId="{4C3B0DF0-181F-4239-A3C5-A7E4D72D9816}" destId="{127E39C7-89D3-4455-8A01-C07EFD62BD27}" srcOrd="2" destOrd="0" parTransId="{FE0A5242-3309-4AE8-9922-D1D8FAA6093D}" sibTransId="{AC64DED5-A564-484C-8744-122BBD664BFF}"/>
    <dgm:cxn modelId="{64B9BB8D-4592-4A13-AD7B-ACE53DA4C6CB}" srcId="{421C6D6C-0DE7-4590-AA8E-27B33C81DC2E}" destId="{4349CB4F-975E-42D1-B5FF-6B47BCE88679}" srcOrd="3" destOrd="0" parTransId="{79482B11-32F2-4CA0-A870-BA9B6A45443E}" sibTransId="{E45133E6-267A-41CB-A1C0-B39012925EA0}"/>
    <dgm:cxn modelId="{681EA954-403D-4A5C-BA72-D92F5FF7CD8D}" srcId="{4349CB4F-975E-42D1-B5FF-6B47BCE88679}" destId="{48063FD3-C95A-4E78-9E56-B8D25EC7C10F}" srcOrd="0" destOrd="0" parTransId="{A3BFE14C-BA79-4A26-BDAD-263A57893500}" sibTransId="{93166454-A601-4222-A4F7-070FC6F857DD}"/>
    <dgm:cxn modelId="{9754EA9E-23F3-4454-A557-ADDC37341096}" srcId="{87FEB241-A2D8-498C-893A-EDC5E168A406}" destId="{9C3407E7-E27D-4AAE-BB92-9F956DBEC9E6}" srcOrd="2" destOrd="0" parTransId="{C7A9E5DE-EDF8-4A8E-8B4F-80EE596E6FA7}" sibTransId="{9B15B481-0A3E-4909-A948-D5D47C1223EB}"/>
    <dgm:cxn modelId="{9C0EC37B-4ED0-4097-8D4A-A29DBA17EB88}" srcId="{421C6D6C-0DE7-4590-AA8E-27B33C81DC2E}" destId="{4C3B0DF0-181F-4239-A3C5-A7E4D72D9816}" srcOrd="2" destOrd="0" parTransId="{8B13EF62-16E1-4F74-AA75-FCFB83846BAE}" sibTransId="{99A73605-00D5-4079-9277-1E8926CC0AE5}"/>
    <dgm:cxn modelId="{045D738F-191E-4A6A-B109-6A58C3ABFA5D}" srcId="{44081CA0-4756-4492-A8A0-240D36D712F7}" destId="{D94D6C91-63AD-4DDB-A088-1C26240B9938}" srcOrd="2" destOrd="0" parTransId="{3903CE0C-8F3F-4B4A-B4A1-90AE6DF48E48}" sibTransId="{7F791E49-2842-4C2E-90C5-A157BC0A2579}"/>
    <dgm:cxn modelId="{317A1B17-EE2C-4DBA-9D08-98657B294B5F}" type="presOf" srcId="{87FEB241-A2D8-498C-893A-EDC5E168A406}" destId="{671EE420-0F2A-40D3-8859-59FF3A51159C}" srcOrd="0" destOrd="0" presId="urn:microsoft.com/office/officeart/2005/8/layout/StepDownProcess"/>
    <dgm:cxn modelId="{69741AB0-2033-4F57-AE2E-FB697E670A91}" type="presOf" srcId="{54EDD49C-6535-46B6-99B0-D6EFA3CA7453}" destId="{1A510B4C-4AE0-4FBE-BA48-909DBEACD809}" srcOrd="0" destOrd="0" presId="urn:microsoft.com/office/officeart/2005/8/layout/StepDownProcess"/>
    <dgm:cxn modelId="{9FBD0A45-2826-4043-A3BC-5A233247CAD3}" type="presOf" srcId="{48063FD3-C95A-4E78-9E56-B8D25EC7C10F}" destId="{93D31552-438A-452F-BE50-5BA3B91E83BE}" srcOrd="0" destOrd="0" presId="urn:microsoft.com/office/officeart/2005/8/layout/StepDownProcess"/>
    <dgm:cxn modelId="{C6EAB0C1-E3E5-48BE-8744-E93D2FDAFEE5}" type="presOf" srcId="{E9592D74-7AFC-4E58-9F5C-311AF4C08A3B}" destId="{1A510B4C-4AE0-4FBE-BA48-909DBEACD809}" srcOrd="0" destOrd="1" presId="urn:microsoft.com/office/officeart/2005/8/layout/StepDownProcess"/>
    <dgm:cxn modelId="{B8F3048A-9E8C-46E5-B72B-A57EB773D998}" type="presOf" srcId="{4349CB4F-975E-42D1-B5FF-6B47BCE88679}" destId="{ED121455-83E1-4833-9E3C-464E5BEC3E07}" srcOrd="0" destOrd="0" presId="urn:microsoft.com/office/officeart/2005/8/layout/StepDownProcess"/>
    <dgm:cxn modelId="{32F2DD93-41A8-4C7E-91DE-81FE4BA790E7}" srcId="{44081CA0-4756-4492-A8A0-240D36D712F7}" destId="{08BF6FDC-ECCD-4619-8E8F-E22E0ADDF4ED}" srcOrd="0" destOrd="0" parTransId="{99314912-CC75-40A5-BC71-8434DDABBC41}" sibTransId="{3F6913DC-1AA4-4D2A-A0B1-D3963A6C0206}"/>
    <dgm:cxn modelId="{0585ECBD-85F8-47A1-947B-A12B1F54899C}" type="presParOf" srcId="{51016A25-E4AF-4031-9279-7729D30D6F23}" destId="{00F08587-8D89-4B24-9094-2292A8C156BE}" srcOrd="0" destOrd="0" presId="urn:microsoft.com/office/officeart/2005/8/layout/StepDownProcess"/>
    <dgm:cxn modelId="{DD972375-39A3-44E9-A6C4-9F2B77966735}" type="presParOf" srcId="{00F08587-8D89-4B24-9094-2292A8C156BE}" destId="{6C2FBF37-C488-4D24-BF97-408A4DD751B2}" srcOrd="0" destOrd="0" presId="urn:microsoft.com/office/officeart/2005/8/layout/StepDownProcess"/>
    <dgm:cxn modelId="{D8DE6613-F8C6-43FA-A199-EC9DE532620B}" type="presParOf" srcId="{00F08587-8D89-4B24-9094-2292A8C156BE}" destId="{914E330F-8DC6-4ABA-84C5-9EDCF34EF807}" srcOrd="1" destOrd="0" presId="urn:microsoft.com/office/officeart/2005/8/layout/StepDownProcess"/>
    <dgm:cxn modelId="{82CB4D79-72C0-4695-A2F6-A6F99163985A}" type="presParOf" srcId="{00F08587-8D89-4B24-9094-2292A8C156BE}" destId="{77A070EF-5B89-49C1-9ED6-5FF482625734}" srcOrd="2" destOrd="0" presId="urn:microsoft.com/office/officeart/2005/8/layout/StepDownProcess"/>
    <dgm:cxn modelId="{583F3256-137C-4E98-898B-38CF9869FD6A}" type="presParOf" srcId="{51016A25-E4AF-4031-9279-7729D30D6F23}" destId="{D68C102D-9232-455C-BDAB-701B11E05EC8}" srcOrd="1" destOrd="0" presId="urn:microsoft.com/office/officeart/2005/8/layout/StepDownProcess"/>
    <dgm:cxn modelId="{DA490C9B-51B4-4DF8-BFA3-66C7DB768334}" type="presParOf" srcId="{51016A25-E4AF-4031-9279-7729D30D6F23}" destId="{3510D65B-65C1-49B2-A8EB-55F6A5F5266C}" srcOrd="2" destOrd="0" presId="urn:microsoft.com/office/officeart/2005/8/layout/StepDownProcess"/>
    <dgm:cxn modelId="{F001F3F8-1C0C-4519-9FB8-2479E64B238B}" type="presParOf" srcId="{3510D65B-65C1-49B2-A8EB-55F6A5F5266C}" destId="{C0BB6B26-1A76-4BE9-AE36-D7591DD5916A}" srcOrd="0" destOrd="0" presId="urn:microsoft.com/office/officeart/2005/8/layout/StepDownProcess"/>
    <dgm:cxn modelId="{C7A6C531-499B-49C3-A787-45C94285B0EE}" type="presParOf" srcId="{3510D65B-65C1-49B2-A8EB-55F6A5F5266C}" destId="{671EE420-0F2A-40D3-8859-59FF3A51159C}" srcOrd="1" destOrd="0" presId="urn:microsoft.com/office/officeart/2005/8/layout/StepDownProcess"/>
    <dgm:cxn modelId="{E57456DD-01E9-442B-B808-A01906483FF3}" type="presParOf" srcId="{3510D65B-65C1-49B2-A8EB-55F6A5F5266C}" destId="{1A510B4C-4AE0-4FBE-BA48-909DBEACD809}" srcOrd="2" destOrd="0" presId="urn:microsoft.com/office/officeart/2005/8/layout/StepDownProcess"/>
    <dgm:cxn modelId="{2602B588-39C6-41B0-8BD5-A6DD32B01798}" type="presParOf" srcId="{51016A25-E4AF-4031-9279-7729D30D6F23}" destId="{B9633DF8-BBD9-46A0-BBC0-BDECFC6A2A85}" srcOrd="3" destOrd="0" presId="urn:microsoft.com/office/officeart/2005/8/layout/StepDownProcess"/>
    <dgm:cxn modelId="{FA8C9602-C7E1-40E7-8992-60C6690BF73E}" type="presParOf" srcId="{51016A25-E4AF-4031-9279-7729D30D6F23}" destId="{32C7D346-97DD-4594-90F7-75FEBEBAC0DE}" srcOrd="4" destOrd="0" presId="urn:microsoft.com/office/officeart/2005/8/layout/StepDownProcess"/>
    <dgm:cxn modelId="{C97EA1C7-D175-4C17-9714-FE2B86DB5B9D}" type="presParOf" srcId="{32C7D346-97DD-4594-90F7-75FEBEBAC0DE}" destId="{83F37F2B-DC62-4BD7-8453-1710455A47D0}" srcOrd="0" destOrd="0" presId="urn:microsoft.com/office/officeart/2005/8/layout/StepDownProcess"/>
    <dgm:cxn modelId="{7B7049C6-5B69-43F8-93FB-3AD1361FC2CB}" type="presParOf" srcId="{32C7D346-97DD-4594-90F7-75FEBEBAC0DE}" destId="{FCEF47E1-F7C9-4952-9A59-7A8ADFC6512C}" srcOrd="1" destOrd="0" presId="urn:microsoft.com/office/officeart/2005/8/layout/StepDownProcess"/>
    <dgm:cxn modelId="{A6DC00BB-051B-48E7-86DD-69F949EB0DA6}" type="presParOf" srcId="{32C7D346-97DD-4594-90F7-75FEBEBAC0DE}" destId="{718CB23B-2EE5-4A86-806D-A5F0F6DD2C59}" srcOrd="2" destOrd="0" presId="urn:microsoft.com/office/officeart/2005/8/layout/StepDownProcess"/>
    <dgm:cxn modelId="{865C7FF5-1407-4DE0-B735-10F03CF03920}" type="presParOf" srcId="{51016A25-E4AF-4031-9279-7729D30D6F23}" destId="{F6BE1212-5254-4AD7-B101-AE32431A514D}" srcOrd="5" destOrd="0" presId="urn:microsoft.com/office/officeart/2005/8/layout/StepDownProcess"/>
    <dgm:cxn modelId="{122E8D5B-89D6-4A51-900E-BB466A380B32}" type="presParOf" srcId="{51016A25-E4AF-4031-9279-7729D30D6F23}" destId="{B1F66E0D-38B0-4E8E-959C-916236CFE7C9}" srcOrd="6" destOrd="0" presId="urn:microsoft.com/office/officeart/2005/8/layout/StepDownProcess"/>
    <dgm:cxn modelId="{D2A76EEC-47ED-4B5A-A6E8-2964FBEB200C}" type="presParOf" srcId="{B1F66E0D-38B0-4E8E-959C-916236CFE7C9}" destId="{ED121455-83E1-4833-9E3C-464E5BEC3E07}" srcOrd="0" destOrd="0" presId="urn:microsoft.com/office/officeart/2005/8/layout/StepDownProcess"/>
    <dgm:cxn modelId="{079D36B6-7598-4255-A8EB-74FF76169E30}" type="presParOf" srcId="{B1F66E0D-38B0-4E8E-959C-916236CFE7C9}" destId="{93D31552-438A-452F-BE50-5BA3B91E83B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C3AFF6-C9C6-41D6-9C8D-F82165ADDC49}" type="doc">
      <dgm:prSet loTypeId="urn:microsoft.com/office/officeart/2005/8/layout/matrix1" loCatId="matrix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A81AE8B-95A9-4132-8AC9-BE5E28E2E946}">
      <dgm:prSet phldrT="[Testo]"/>
      <dgm:spPr/>
      <dgm:t>
        <a:bodyPr/>
        <a:lstStyle/>
        <a:p>
          <a:r>
            <a:rPr lang="it-IT" dirty="0"/>
            <a:t>Bottom-up</a:t>
          </a:r>
        </a:p>
      </dgm:t>
    </dgm:pt>
    <dgm:pt modelId="{F1E96C5B-6E5F-4F5F-B624-A2E49CDAB0C9}" type="parTrans" cxnId="{3212F396-8417-4786-B977-06324C6807E8}">
      <dgm:prSet/>
      <dgm:spPr/>
      <dgm:t>
        <a:bodyPr/>
        <a:lstStyle/>
        <a:p>
          <a:endParaRPr lang="it-IT"/>
        </a:p>
      </dgm:t>
    </dgm:pt>
    <dgm:pt modelId="{3444D86C-782B-40B6-8502-C96922BC0FDD}" type="sibTrans" cxnId="{3212F396-8417-4786-B977-06324C6807E8}">
      <dgm:prSet/>
      <dgm:spPr/>
      <dgm:t>
        <a:bodyPr/>
        <a:lstStyle/>
        <a:p>
          <a:endParaRPr lang="it-IT"/>
        </a:p>
      </dgm:t>
    </dgm:pt>
    <dgm:pt modelId="{84801E07-BABF-4DD7-B9AF-E0D46750AB61}">
      <dgm:prSet phldrT="[Testo]"/>
      <dgm:spPr/>
      <dgm:t>
        <a:bodyPr/>
        <a:lstStyle/>
        <a:p>
          <a:r>
            <a:rPr lang="it-IT" dirty="0"/>
            <a:t>Car Server Side</a:t>
          </a:r>
        </a:p>
      </dgm:t>
    </dgm:pt>
    <dgm:pt modelId="{31FA3CF9-F28B-4019-BF24-94559C6D6184}" type="parTrans" cxnId="{CEF4AF4F-1F69-4398-BEDF-F5E97FD06F25}">
      <dgm:prSet/>
      <dgm:spPr/>
      <dgm:t>
        <a:bodyPr/>
        <a:lstStyle/>
        <a:p>
          <a:endParaRPr lang="it-IT"/>
        </a:p>
      </dgm:t>
    </dgm:pt>
    <dgm:pt modelId="{5AE97216-BA0A-4912-B044-7B5C12649947}" type="sibTrans" cxnId="{CEF4AF4F-1F69-4398-BEDF-F5E97FD06F25}">
      <dgm:prSet/>
      <dgm:spPr/>
      <dgm:t>
        <a:bodyPr/>
        <a:lstStyle/>
        <a:p>
          <a:endParaRPr lang="it-IT"/>
        </a:p>
      </dgm:t>
    </dgm:pt>
    <dgm:pt modelId="{20AEE283-FB11-459A-AD26-31623C47086F}">
      <dgm:prSet phldrT="[Testo]"/>
      <dgm:spPr/>
      <dgm:t>
        <a:bodyPr/>
        <a:lstStyle/>
        <a:p>
          <a:r>
            <a:rPr lang="it-IT" dirty="0"/>
            <a:t>Car Client Side</a:t>
          </a:r>
        </a:p>
      </dgm:t>
    </dgm:pt>
    <dgm:pt modelId="{372164BC-5276-41F2-AF03-52B82304D7C9}" type="parTrans" cxnId="{04198DA9-C7D1-4394-A332-C955CC4D04EC}">
      <dgm:prSet/>
      <dgm:spPr/>
      <dgm:t>
        <a:bodyPr/>
        <a:lstStyle/>
        <a:p>
          <a:endParaRPr lang="it-IT"/>
        </a:p>
      </dgm:t>
    </dgm:pt>
    <dgm:pt modelId="{22D65AAA-8DC3-4C47-853A-6984E7800C7A}" type="sibTrans" cxnId="{04198DA9-C7D1-4394-A332-C955CC4D04EC}">
      <dgm:prSet/>
      <dgm:spPr/>
      <dgm:t>
        <a:bodyPr/>
        <a:lstStyle/>
        <a:p>
          <a:endParaRPr lang="it-IT"/>
        </a:p>
      </dgm:t>
    </dgm:pt>
    <dgm:pt modelId="{44BB582F-69A9-40B0-9D7E-A4C1AD5F09CF}">
      <dgm:prSet phldrT="[Testo]"/>
      <dgm:spPr/>
      <dgm:t>
        <a:bodyPr/>
        <a:lstStyle/>
        <a:p>
          <a:r>
            <a:rPr lang="it-IT" dirty="0"/>
            <a:t>Operator Server Side</a:t>
          </a:r>
        </a:p>
      </dgm:t>
    </dgm:pt>
    <dgm:pt modelId="{42CF2E82-19F2-4B8D-9E30-6C1D68F8E8B4}" type="parTrans" cxnId="{B6AEBC31-5CF5-46D2-93B2-6FD69CC6C8F5}">
      <dgm:prSet/>
      <dgm:spPr/>
      <dgm:t>
        <a:bodyPr/>
        <a:lstStyle/>
        <a:p>
          <a:endParaRPr lang="it-IT"/>
        </a:p>
      </dgm:t>
    </dgm:pt>
    <dgm:pt modelId="{3FC10168-ACC6-4AE7-A5BB-23ADD8B0F9F3}" type="sibTrans" cxnId="{B6AEBC31-5CF5-46D2-93B2-6FD69CC6C8F5}">
      <dgm:prSet/>
      <dgm:spPr/>
      <dgm:t>
        <a:bodyPr/>
        <a:lstStyle/>
        <a:p>
          <a:endParaRPr lang="it-IT"/>
        </a:p>
      </dgm:t>
    </dgm:pt>
    <dgm:pt modelId="{B7D59AAA-6419-4B9F-A93F-730740260C9D}">
      <dgm:prSet phldrT="[Testo]"/>
      <dgm:spPr/>
      <dgm:t>
        <a:bodyPr/>
        <a:lstStyle/>
        <a:p>
          <a:r>
            <a:rPr lang="it-IT" dirty="0"/>
            <a:t>User Mobile </a:t>
          </a:r>
          <a:r>
            <a:rPr lang="it-IT" dirty="0" err="1"/>
            <a:t>App</a:t>
          </a:r>
          <a:r>
            <a:rPr lang="it-IT" dirty="0"/>
            <a:t> –</a:t>
          </a:r>
          <a:br>
            <a:rPr lang="it-IT" dirty="0"/>
          </a:br>
          <a:r>
            <a:rPr lang="it-IT" dirty="0"/>
            <a:t> Web </a:t>
          </a:r>
          <a:r>
            <a:rPr lang="it-IT" dirty="0" err="1"/>
            <a:t>Browsing</a:t>
          </a:r>
          <a:r>
            <a:rPr lang="it-IT" dirty="0"/>
            <a:t> </a:t>
          </a:r>
          <a:r>
            <a:rPr lang="it-IT" dirty="0" err="1"/>
            <a:t>Pages</a:t>
          </a:r>
          <a:r>
            <a:rPr lang="it-IT" dirty="0"/>
            <a:t> Server Side</a:t>
          </a:r>
        </a:p>
      </dgm:t>
    </dgm:pt>
    <dgm:pt modelId="{BE7438F1-C980-4E11-A953-0A9B6E1A82E7}" type="parTrans" cxnId="{A70AD617-1FB8-4F63-B0DA-AEE36FDD1ACB}">
      <dgm:prSet/>
      <dgm:spPr/>
      <dgm:t>
        <a:bodyPr/>
        <a:lstStyle/>
        <a:p>
          <a:endParaRPr lang="it-IT"/>
        </a:p>
      </dgm:t>
    </dgm:pt>
    <dgm:pt modelId="{6B5E49EC-1FB2-4C6D-8748-D1133C90A63C}" type="sibTrans" cxnId="{A70AD617-1FB8-4F63-B0DA-AEE36FDD1ACB}">
      <dgm:prSet/>
      <dgm:spPr/>
      <dgm:t>
        <a:bodyPr/>
        <a:lstStyle/>
        <a:p>
          <a:endParaRPr lang="it-IT"/>
        </a:p>
      </dgm:t>
    </dgm:pt>
    <dgm:pt modelId="{7002D7DB-CA52-4A1F-AC65-4BB1E2B319D8}" type="pres">
      <dgm:prSet presAssocID="{CBC3AFF6-C9C6-41D6-9C8D-F82165ADDC4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C4ED42C-E41B-4027-8988-3A1E8B0F3E36}" type="pres">
      <dgm:prSet presAssocID="{CBC3AFF6-C9C6-41D6-9C8D-F82165ADDC49}" presName="matrix" presStyleCnt="0"/>
      <dgm:spPr/>
    </dgm:pt>
    <dgm:pt modelId="{EFB318DF-C788-4E90-8907-45A4EDD2A2F4}" type="pres">
      <dgm:prSet presAssocID="{CBC3AFF6-C9C6-41D6-9C8D-F82165ADDC49}" presName="tile1" presStyleLbl="node1" presStyleIdx="0" presStyleCnt="4"/>
      <dgm:spPr/>
    </dgm:pt>
    <dgm:pt modelId="{82D6C916-D7EE-46C3-90B5-716162F21F4F}" type="pres">
      <dgm:prSet presAssocID="{CBC3AFF6-C9C6-41D6-9C8D-F82165ADDC4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5EED425-1CFF-4640-8A6B-E81CC72512F7}" type="pres">
      <dgm:prSet presAssocID="{CBC3AFF6-C9C6-41D6-9C8D-F82165ADDC49}" presName="tile2" presStyleLbl="node1" presStyleIdx="1" presStyleCnt="4"/>
      <dgm:spPr/>
    </dgm:pt>
    <dgm:pt modelId="{F5436A8C-BCDC-4E11-8CDC-E533CDDB6ED2}" type="pres">
      <dgm:prSet presAssocID="{CBC3AFF6-C9C6-41D6-9C8D-F82165ADDC4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1C00A3E-6238-46A9-A757-D79F51A80231}" type="pres">
      <dgm:prSet presAssocID="{CBC3AFF6-C9C6-41D6-9C8D-F82165ADDC49}" presName="tile3" presStyleLbl="node1" presStyleIdx="2" presStyleCnt="4"/>
      <dgm:spPr/>
    </dgm:pt>
    <dgm:pt modelId="{61995398-0B91-4BB3-8349-3F960CA690F4}" type="pres">
      <dgm:prSet presAssocID="{CBC3AFF6-C9C6-41D6-9C8D-F82165ADDC4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2DA13BF-8B7C-4A86-8FC6-567A80220F7A}" type="pres">
      <dgm:prSet presAssocID="{CBC3AFF6-C9C6-41D6-9C8D-F82165ADDC49}" presName="tile4" presStyleLbl="node1" presStyleIdx="3" presStyleCnt="4"/>
      <dgm:spPr/>
    </dgm:pt>
    <dgm:pt modelId="{FFB474D2-9E70-4F38-A9B7-AE38639BA268}" type="pres">
      <dgm:prSet presAssocID="{CBC3AFF6-C9C6-41D6-9C8D-F82165ADDC4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9D1BFE4-6A02-4EC6-918B-5F582E52309F}" type="pres">
      <dgm:prSet presAssocID="{CBC3AFF6-C9C6-41D6-9C8D-F82165ADDC49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F02A9F0-B519-41CD-B638-8DFDE1925F78}" type="presOf" srcId="{44BB582F-69A9-40B0-9D7E-A4C1AD5F09CF}" destId="{61995398-0B91-4BB3-8349-3F960CA690F4}" srcOrd="1" destOrd="0" presId="urn:microsoft.com/office/officeart/2005/8/layout/matrix1"/>
    <dgm:cxn modelId="{D83CE3D3-5A42-4C34-870F-8506C87486D6}" type="presOf" srcId="{B7D59AAA-6419-4B9F-A93F-730740260C9D}" destId="{FFB474D2-9E70-4F38-A9B7-AE38639BA268}" srcOrd="1" destOrd="0" presId="urn:microsoft.com/office/officeart/2005/8/layout/matrix1"/>
    <dgm:cxn modelId="{CEF4AF4F-1F69-4398-BEDF-F5E97FD06F25}" srcId="{6A81AE8B-95A9-4132-8AC9-BE5E28E2E946}" destId="{84801E07-BABF-4DD7-B9AF-E0D46750AB61}" srcOrd="0" destOrd="0" parTransId="{31FA3CF9-F28B-4019-BF24-94559C6D6184}" sibTransId="{5AE97216-BA0A-4912-B044-7B5C12649947}"/>
    <dgm:cxn modelId="{945AB786-4C1B-4BCA-959E-1F025BD99624}" type="presOf" srcId="{B7D59AAA-6419-4B9F-A93F-730740260C9D}" destId="{72DA13BF-8B7C-4A86-8FC6-567A80220F7A}" srcOrd="0" destOrd="0" presId="urn:microsoft.com/office/officeart/2005/8/layout/matrix1"/>
    <dgm:cxn modelId="{3212F396-8417-4786-B977-06324C6807E8}" srcId="{CBC3AFF6-C9C6-41D6-9C8D-F82165ADDC49}" destId="{6A81AE8B-95A9-4132-8AC9-BE5E28E2E946}" srcOrd="0" destOrd="0" parTransId="{F1E96C5B-6E5F-4F5F-B624-A2E49CDAB0C9}" sibTransId="{3444D86C-782B-40B6-8502-C96922BC0FDD}"/>
    <dgm:cxn modelId="{A70AD617-1FB8-4F63-B0DA-AEE36FDD1ACB}" srcId="{6A81AE8B-95A9-4132-8AC9-BE5E28E2E946}" destId="{B7D59AAA-6419-4B9F-A93F-730740260C9D}" srcOrd="3" destOrd="0" parTransId="{BE7438F1-C980-4E11-A953-0A9B6E1A82E7}" sibTransId="{6B5E49EC-1FB2-4C6D-8748-D1133C90A63C}"/>
    <dgm:cxn modelId="{A5306240-CF92-4C83-91F6-C48255BBBD7D}" type="presOf" srcId="{84801E07-BABF-4DD7-B9AF-E0D46750AB61}" destId="{EFB318DF-C788-4E90-8907-45A4EDD2A2F4}" srcOrd="0" destOrd="0" presId="urn:microsoft.com/office/officeart/2005/8/layout/matrix1"/>
    <dgm:cxn modelId="{04198DA9-C7D1-4394-A332-C955CC4D04EC}" srcId="{6A81AE8B-95A9-4132-8AC9-BE5E28E2E946}" destId="{20AEE283-FB11-459A-AD26-31623C47086F}" srcOrd="1" destOrd="0" parTransId="{372164BC-5276-41F2-AF03-52B82304D7C9}" sibTransId="{22D65AAA-8DC3-4C47-853A-6984E7800C7A}"/>
    <dgm:cxn modelId="{9F7D89C4-E751-452F-9566-F40BDB3FD38A}" type="presOf" srcId="{44BB582F-69A9-40B0-9D7E-A4C1AD5F09CF}" destId="{11C00A3E-6238-46A9-A757-D79F51A80231}" srcOrd="0" destOrd="0" presId="urn:microsoft.com/office/officeart/2005/8/layout/matrix1"/>
    <dgm:cxn modelId="{739D8882-B238-4B80-BEFD-762975AE1C6A}" type="presOf" srcId="{6A81AE8B-95A9-4132-8AC9-BE5E28E2E946}" destId="{79D1BFE4-6A02-4EC6-918B-5F582E52309F}" srcOrd="0" destOrd="0" presId="urn:microsoft.com/office/officeart/2005/8/layout/matrix1"/>
    <dgm:cxn modelId="{9B60175B-D886-44D2-A927-FC840268C857}" type="presOf" srcId="{20AEE283-FB11-459A-AD26-31623C47086F}" destId="{F5436A8C-BCDC-4E11-8CDC-E533CDDB6ED2}" srcOrd="1" destOrd="0" presId="urn:microsoft.com/office/officeart/2005/8/layout/matrix1"/>
    <dgm:cxn modelId="{B6AEBC31-5CF5-46D2-93B2-6FD69CC6C8F5}" srcId="{6A81AE8B-95A9-4132-8AC9-BE5E28E2E946}" destId="{44BB582F-69A9-40B0-9D7E-A4C1AD5F09CF}" srcOrd="2" destOrd="0" parTransId="{42CF2E82-19F2-4B8D-9E30-6C1D68F8E8B4}" sibTransId="{3FC10168-ACC6-4AE7-A5BB-23ADD8B0F9F3}"/>
    <dgm:cxn modelId="{1A6BC7BD-D4C0-4A5B-95AF-53269C462FFB}" type="presOf" srcId="{84801E07-BABF-4DD7-B9AF-E0D46750AB61}" destId="{82D6C916-D7EE-46C3-90B5-716162F21F4F}" srcOrd="1" destOrd="0" presId="urn:microsoft.com/office/officeart/2005/8/layout/matrix1"/>
    <dgm:cxn modelId="{B3D75ABD-B8D9-4AFD-9B9C-F43F3BB1B110}" type="presOf" srcId="{20AEE283-FB11-459A-AD26-31623C47086F}" destId="{05EED425-1CFF-4640-8A6B-E81CC72512F7}" srcOrd="0" destOrd="0" presId="urn:microsoft.com/office/officeart/2005/8/layout/matrix1"/>
    <dgm:cxn modelId="{AD35722A-9EC2-49DA-8268-FB917C6FC672}" type="presOf" srcId="{CBC3AFF6-C9C6-41D6-9C8D-F82165ADDC49}" destId="{7002D7DB-CA52-4A1F-AC65-4BB1E2B319D8}" srcOrd="0" destOrd="0" presId="urn:microsoft.com/office/officeart/2005/8/layout/matrix1"/>
    <dgm:cxn modelId="{608270D4-CC67-43ED-A9B0-544B86906B53}" type="presParOf" srcId="{7002D7DB-CA52-4A1F-AC65-4BB1E2B319D8}" destId="{DC4ED42C-E41B-4027-8988-3A1E8B0F3E36}" srcOrd="0" destOrd="0" presId="urn:microsoft.com/office/officeart/2005/8/layout/matrix1"/>
    <dgm:cxn modelId="{AC9B5CD4-CF36-45DF-AC9D-E13D5A195075}" type="presParOf" srcId="{DC4ED42C-E41B-4027-8988-3A1E8B0F3E36}" destId="{EFB318DF-C788-4E90-8907-45A4EDD2A2F4}" srcOrd="0" destOrd="0" presId="urn:microsoft.com/office/officeart/2005/8/layout/matrix1"/>
    <dgm:cxn modelId="{8688F245-40C9-4D0A-A89B-6420C4A16EB2}" type="presParOf" srcId="{DC4ED42C-E41B-4027-8988-3A1E8B0F3E36}" destId="{82D6C916-D7EE-46C3-90B5-716162F21F4F}" srcOrd="1" destOrd="0" presId="urn:microsoft.com/office/officeart/2005/8/layout/matrix1"/>
    <dgm:cxn modelId="{40AA6025-1278-4AE6-96D0-1A5424C9C9E8}" type="presParOf" srcId="{DC4ED42C-E41B-4027-8988-3A1E8B0F3E36}" destId="{05EED425-1CFF-4640-8A6B-E81CC72512F7}" srcOrd="2" destOrd="0" presId="urn:microsoft.com/office/officeart/2005/8/layout/matrix1"/>
    <dgm:cxn modelId="{5CCD7616-B0C6-4B97-9851-EF5DB1EE95CD}" type="presParOf" srcId="{DC4ED42C-E41B-4027-8988-3A1E8B0F3E36}" destId="{F5436A8C-BCDC-4E11-8CDC-E533CDDB6ED2}" srcOrd="3" destOrd="0" presId="urn:microsoft.com/office/officeart/2005/8/layout/matrix1"/>
    <dgm:cxn modelId="{23F07169-182C-48E8-89D5-82E0891B96CA}" type="presParOf" srcId="{DC4ED42C-E41B-4027-8988-3A1E8B0F3E36}" destId="{11C00A3E-6238-46A9-A757-D79F51A80231}" srcOrd="4" destOrd="0" presId="urn:microsoft.com/office/officeart/2005/8/layout/matrix1"/>
    <dgm:cxn modelId="{51D5CF9B-048F-4D56-93B9-AB979EF5668F}" type="presParOf" srcId="{DC4ED42C-E41B-4027-8988-3A1E8B0F3E36}" destId="{61995398-0B91-4BB3-8349-3F960CA690F4}" srcOrd="5" destOrd="0" presId="urn:microsoft.com/office/officeart/2005/8/layout/matrix1"/>
    <dgm:cxn modelId="{864D54FF-097C-43B6-B47E-FAC8C3A1A41E}" type="presParOf" srcId="{DC4ED42C-E41B-4027-8988-3A1E8B0F3E36}" destId="{72DA13BF-8B7C-4A86-8FC6-567A80220F7A}" srcOrd="6" destOrd="0" presId="urn:microsoft.com/office/officeart/2005/8/layout/matrix1"/>
    <dgm:cxn modelId="{2BAA1BAF-9965-4090-8041-927C0025311C}" type="presParOf" srcId="{DC4ED42C-E41B-4027-8988-3A1E8B0F3E36}" destId="{FFB474D2-9E70-4F38-A9B7-AE38639BA268}" srcOrd="7" destOrd="0" presId="urn:microsoft.com/office/officeart/2005/8/layout/matrix1"/>
    <dgm:cxn modelId="{DFE949E4-69B8-48CC-BEE7-22FE0FC35770}" type="presParOf" srcId="{7002D7DB-CA52-4A1F-AC65-4BB1E2B319D8}" destId="{79D1BFE4-6A02-4EC6-918B-5F582E52309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BF37-C488-4D24-BF97-408A4DD751B2}">
      <dsp:nvSpPr>
        <dsp:cNvPr id="0" name=""/>
        <dsp:cNvSpPr/>
      </dsp:nvSpPr>
      <dsp:spPr>
        <a:xfrm rot="5400000">
          <a:off x="1386463" y="1047538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E330F-8DC6-4ABA-84C5-9EDCF34EF807}">
      <dsp:nvSpPr>
        <dsp:cNvPr id="0" name=""/>
        <dsp:cNvSpPr/>
      </dsp:nvSpPr>
      <dsp:spPr>
        <a:xfrm>
          <a:off x="476918" y="0"/>
          <a:ext cx="2423068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Requirements</a:t>
          </a:r>
          <a:r>
            <a:rPr lang="it-IT" sz="1600" kern="1200" dirty="0"/>
            <a:t> Analysis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and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Specification</a:t>
          </a:r>
          <a:r>
            <a:rPr lang="it-IT" sz="1600" kern="1200" dirty="0"/>
            <a:t> </a:t>
          </a:r>
          <a:r>
            <a:rPr lang="it-IT" sz="1600" kern="1200" dirty="0" err="1"/>
            <a:t>Document</a:t>
          </a:r>
          <a:endParaRPr lang="it-IT" sz="1600" kern="1200" dirty="0"/>
        </a:p>
      </dsp:txBody>
      <dsp:txXfrm>
        <a:off x="529845" y="52927"/>
        <a:ext cx="2317214" cy="978173"/>
      </dsp:txXfrm>
    </dsp:sp>
    <dsp:sp modelId="{77A070EF-5B89-49C1-9ED6-5FF482625734}">
      <dsp:nvSpPr>
        <dsp:cNvPr id="0" name=""/>
        <dsp:cNvSpPr/>
      </dsp:nvSpPr>
      <dsp:spPr>
        <a:xfrm>
          <a:off x="2980553" y="121135"/>
          <a:ext cx="1926724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Goals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Proposed</a:t>
          </a:r>
          <a:r>
            <a:rPr lang="it-IT" sz="1050" kern="1200" dirty="0"/>
            <a:t> system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Actors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Scenario &amp; Use Case</a:t>
          </a:r>
        </a:p>
      </dsp:txBody>
      <dsp:txXfrm>
        <a:off x="2980553" y="121135"/>
        <a:ext cx="1926724" cy="876158"/>
      </dsp:txXfrm>
    </dsp:sp>
    <dsp:sp modelId="{C0BB6B26-1A76-4BE9-AE36-D7591DD5916A}">
      <dsp:nvSpPr>
        <dsp:cNvPr id="0" name=""/>
        <dsp:cNvSpPr/>
      </dsp:nvSpPr>
      <dsp:spPr>
        <a:xfrm rot="5400000">
          <a:off x="2953793" y="226525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E420-0F2A-40D3-8859-59FF3A51159C}">
      <dsp:nvSpPr>
        <dsp:cNvPr id="0" name=""/>
        <dsp:cNvSpPr/>
      </dsp:nvSpPr>
      <dsp:spPr>
        <a:xfrm>
          <a:off x="2523428" y="1245457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Project Planning</a:t>
          </a:r>
        </a:p>
      </dsp:txBody>
      <dsp:txXfrm>
        <a:off x="2576355" y="1298384"/>
        <a:ext cx="1442828" cy="978173"/>
      </dsp:txXfrm>
    </dsp:sp>
    <dsp:sp modelId="{1A510B4C-4AE0-4FBE-BA48-909DBEACD809}">
      <dsp:nvSpPr>
        <dsp:cNvPr id="0" name=""/>
        <dsp:cNvSpPr/>
      </dsp:nvSpPr>
      <dsp:spPr>
        <a:xfrm>
          <a:off x="4067789" y="1338856"/>
          <a:ext cx="1594492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Function</a:t>
          </a:r>
          <a:r>
            <a:rPr lang="it-IT" sz="1050" kern="1200" dirty="0"/>
            <a:t> Points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COCOMO II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Project </a:t>
          </a:r>
          <a:r>
            <a:rPr lang="it-IT" sz="1050" kern="1200" dirty="0" err="1"/>
            <a:t>Milestones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Risk Management</a:t>
          </a:r>
        </a:p>
      </dsp:txBody>
      <dsp:txXfrm>
        <a:off x="4067789" y="1338856"/>
        <a:ext cx="1594492" cy="876158"/>
      </dsp:txXfrm>
    </dsp:sp>
    <dsp:sp modelId="{83F37F2B-DC62-4BD7-8453-1710455A47D0}">
      <dsp:nvSpPr>
        <dsp:cNvPr id="0" name=""/>
        <dsp:cNvSpPr/>
      </dsp:nvSpPr>
      <dsp:spPr>
        <a:xfrm rot="5400000">
          <a:off x="4817615" y="348297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7E1-F7C9-4952-9A59-7A8ADFC6512C}">
      <dsp:nvSpPr>
        <dsp:cNvPr id="0" name=""/>
        <dsp:cNvSpPr/>
      </dsp:nvSpPr>
      <dsp:spPr>
        <a:xfrm>
          <a:off x="4247115" y="2403643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Desing</a:t>
          </a:r>
          <a:r>
            <a:rPr lang="it-IT" sz="1900" kern="1200" dirty="0"/>
            <a:t>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4300042" y="2456570"/>
        <a:ext cx="1442828" cy="978173"/>
      </dsp:txXfrm>
    </dsp:sp>
    <dsp:sp modelId="{718CB23B-2EE5-4A86-806D-A5F0F6DD2C59}">
      <dsp:nvSpPr>
        <dsp:cNvPr id="0" name=""/>
        <dsp:cNvSpPr/>
      </dsp:nvSpPr>
      <dsp:spPr>
        <a:xfrm>
          <a:off x="5878929" y="2540183"/>
          <a:ext cx="2022949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Overview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Patterns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Component </a:t>
          </a:r>
          <a:r>
            <a:rPr lang="it-IT" sz="1050" kern="1200" dirty="0" err="1"/>
            <a:t>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Mockups</a:t>
          </a:r>
          <a:endParaRPr lang="it-IT" sz="1050" kern="1200" dirty="0"/>
        </a:p>
      </dsp:txBody>
      <dsp:txXfrm>
        <a:off x="5878929" y="2540183"/>
        <a:ext cx="2022949" cy="876158"/>
      </dsp:txXfrm>
    </dsp:sp>
    <dsp:sp modelId="{ED121455-83E1-4833-9E3C-464E5BEC3E07}">
      <dsp:nvSpPr>
        <dsp:cNvPr id="0" name=""/>
        <dsp:cNvSpPr/>
      </dsp:nvSpPr>
      <dsp:spPr>
        <a:xfrm>
          <a:off x="6081889" y="3680898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Integration Test Plan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6134816" y="3733825"/>
        <a:ext cx="1442828" cy="978173"/>
      </dsp:txXfrm>
    </dsp:sp>
    <dsp:sp modelId="{93D31552-438A-452F-BE50-5BA3B91E83BE}">
      <dsp:nvSpPr>
        <dsp:cNvPr id="0" name=""/>
        <dsp:cNvSpPr/>
      </dsp:nvSpPr>
      <dsp:spPr>
        <a:xfrm>
          <a:off x="7604313" y="3784285"/>
          <a:ext cx="1126363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/>
            <a:t>Test </a:t>
          </a:r>
          <a:r>
            <a:rPr lang="it-IT" sz="1200" kern="1200" dirty="0" err="1"/>
            <a:t>Strategy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Dependencies</a:t>
          </a:r>
          <a:r>
            <a:rPr lang="it-IT" sz="1200" kern="1200" dirty="0"/>
            <a:t> Management</a:t>
          </a:r>
        </a:p>
      </dsp:txBody>
      <dsp:txXfrm>
        <a:off x="7604313" y="3784285"/>
        <a:ext cx="1126363" cy="876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BF37-C488-4D24-BF97-408A4DD751B2}">
      <dsp:nvSpPr>
        <dsp:cNvPr id="0" name=""/>
        <dsp:cNvSpPr/>
      </dsp:nvSpPr>
      <dsp:spPr>
        <a:xfrm rot="5400000">
          <a:off x="1386463" y="1047538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E330F-8DC6-4ABA-84C5-9EDCF34EF807}">
      <dsp:nvSpPr>
        <dsp:cNvPr id="0" name=""/>
        <dsp:cNvSpPr/>
      </dsp:nvSpPr>
      <dsp:spPr>
        <a:xfrm>
          <a:off x="476918" y="0"/>
          <a:ext cx="2423068" cy="1084027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Requirements</a:t>
          </a:r>
          <a:r>
            <a:rPr lang="it-IT" sz="1600" kern="1200" dirty="0"/>
            <a:t> Analysis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and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Specification</a:t>
          </a:r>
          <a:r>
            <a:rPr lang="it-IT" sz="1600" kern="1200" dirty="0"/>
            <a:t> </a:t>
          </a:r>
          <a:r>
            <a:rPr lang="it-IT" sz="1600" kern="1200" dirty="0" err="1"/>
            <a:t>Document</a:t>
          </a:r>
          <a:endParaRPr lang="it-IT" sz="1600" kern="1200" dirty="0"/>
        </a:p>
      </dsp:txBody>
      <dsp:txXfrm>
        <a:off x="529845" y="52927"/>
        <a:ext cx="2317214" cy="978173"/>
      </dsp:txXfrm>
    </dsp:sp>
    <dsp:sp modelId="{77A070EF-5B89-49C1-9ED6-5FF482625734}">
      <dsp:nvSpPr>
        <dsp:cNvPr id="0" name=""/>
        <dsp:cNvSpPr/>
      </dsp:nvSpPr>
      <dsp:spPr>
        <a:xfrm>
          <a:off x="2980553" y="121135"/>
          <a:ext cx="1926724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Goals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Proposed</a:t>
          </a:r>
          <a:r>
            <a:rPr lang="it-IT" sz="1050" kern="1200" dirty="0"/>
            <a:t> system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Actors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Scenario &amp; Use Case</a:t>
          </a:r>
        </a:p>
      </dsp:txBody>
      <dsp:txXfrm>
        <a:off x="2980553" y="121135"/>
        <a:ext cx="1926724" cy="876158"/>
      </dsp:txXfrm>
    </dsp:sp>
    <dsp:sp modelId="{C0BB6B26-1A76-4BE9-AE36-D7591DD5916A}">
      <dsp:nvSpPr>
        <dsp:cNvPr id="0" name=""/>
        <dsp:cNvSpPr/>
      </dsp:nvSpPr>
      <dsp:spPr>
        <a:xfrm rot="5400000">
          <a:off x="2953793" y="226525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E420-0F2A-40D3-8859-59FF3A51159C}">
      <dsp:nvSpPr>
        <dsp:cNvPr id="0" name=""/>
        <dsp:cNvSpPr/>
      </dsp:nvSpPr>
      <dsp:spPr>
        <a:xfrm>
          <a:off x="2523428" y="1245457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Project Planning</a:t>
          </a:r>
        </a:p>
      </dsp:txBody>
      <dsp:txXfrm>
        <a:off x="2576355" y="1298384"/>
        <a:ext cx="1442828" cy="978173"/>
      </dsp:txXfrm>
    </dsp:sp>
    <dsp:sp modelId="{1A510B4C-4AE0-4FBE-BA48-909DBEACD809}">
      <dsp:nvSpPr>
        <dsp:cNvPr id="0" name=""/>
        <dsp:cNvSpPr/>
      </dsp:nvSpPr>
      <dsp:spPr>
        <a:xfrm>
          <a:off x="4067789" y="1338856"/>
          <a:ext cx="1594492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Function</a:t>
          </a:r>
          <a:r>
            <a:rPr lang="it-IT" sz="1050" kern="1200" dirty="0"/>
            <a:t> Points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COCOMO II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Project </a:t>
          </a:r>
          <a:r>
            <a:rPr lang="it-IT" sz="1050" kern="1200" dirty="0" err="1"/>
            <a:t>Milestones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Risk Management</a:t>
          </a:r>
        </a:p>
      </dsp:txBody>
      <dsp:txXfrm>
        <a:off x="4067789" y="1338856"/>
        <a:ext cx="1594492" cy="876158"/>
      </dsp:txXfrm>
    </dsp:sp>
    <dsp:sp modelId="{83F37F2B-DC62-4BD7-8453-1710455A47D0}">
      <dsp:nvSpPr>
        <dsp:cNvPr id="0" name=""/>
        <dsp:cNvSpPr/>
      </dsp:nvSpPr>
      <dsp:spPr>
        <a:xfrm rot="5400000">
          <a:off x="4817615" y="348297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7E1-F7C9-4952-9A59-7A8ADFC6512C}">
      <dsp:nvSpPr>
        <dsp:cNvPr id="0" name=""/>
        <dsp:cNvSpPr/>
      </dsp:nvSpPr>
      <dsp:spPr>
        <a:xfrm>
          <a:off x="4247115" y="2403643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Desing</a:t>
          </a:r>
          <a:r>
            <a:rPr lang="it-IT" sz="1900" kern="1200" dirty="0"/>
            <a:t>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4300042" y="2456570"/>
        <a:ext cx="1442828" cy="978173"/>
      </dsp:txXfrm>
    </dsp:sp>
    <dsp:sp modelId="{718CB23B-2EE5-4A86-806D-A5F0F6DD2C59}">
      <dsp:nvSpPr>
        <dsp:cNvPr id="0" name=""/>
        <dsp:cNvSpPr/>
      </dsp:nvSpPr>
      <dsp:spPr>
        <a:xfrm>
          <a:off x="5878929" y="2540183"/>
          <a:ext cx="2022949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Overview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Patterns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Component </a:t>
          </a:r>
          <a:r>
            <a:rPr lang="it-IT" sz="1050" kern="1200" dirty="0" err="1"/>
            <a:t>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Mockups</a:t>
          </a:r>
          <a:endParaRPr lang="it-IT" sz="1050" kern="1200" dirty="0"/>
        </a:p>
      </dsp:txBody>
      <dsp:txXfrm>
        <a:off x="5878929" y="2540183"/>
        <a:ext cx="2022949" cy="876158"/>
      </dsp:txXfrm>
    </dsp:sp>
    <dsp:sp modelId="{ED121455-83E1-4833-9E3C-464E5BEC3E07}">
      <dsp:nvSpPr>
        <dsp:cNvPr id="0" name=""/>
        <dsp:cNvSpPr/>
      </dsp:nvSpPr>
      <dsp:spPr>
        <a:xfrm>
          <a:off x="6081889" y="3680898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Integration Test Plan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6134816" y="3733825"/>
        <a:ext cx="1442828" cy="978173"/>
      </dsp:txXfrm>
    </dsp:sp>
    <dsp:sp modelId="{93D31552-438A-452F-BE50-5BA3B91E83BE}">
      <dsp:nvSpPr>
        <dsp:cNvPr id="0" name=""/>
        <dsp:cNvSpPr/>
      </dsp:nvSpPr>
      <dsp:spPr>
        <a:xfrm>
          <a:off x="7604313" y="3784285"/>
          <a:ext cx="1126363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/>
            <a:t>Test </a:t>
          </a:r>
          <a:r>
            <a:rPr lang="it-IT" sz="1200" kern="1200" dirty="0" err="1"/>
            <a:t>Strategy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Dependencies</a:t>
          </a:r>
          <a:r>
            <a:rPr lang="it-IT" sz="1200" kern="1200" dirty="0"/>
            <a:t> Management</a:t>
          </a:r>
        </a:p>
      </dsp:txBody>
      <dsp:txXfrm>
        <a:off x="7604313" y="3784285"/>
        <a:ext cx="1126363" cy="8761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BF37-C488-4D24-BF97-408A4DD751B2}">
      <dsp:nvSpPr>
        <dsp:cNvPr id="0" name=""/>
        <dsp:cNvSpPr/>
      </dsp:nvSpPr>
      <dsp:spPr>
        <a:xfrm rot="5400000">
          <a:off x="1386463" y="1047538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E330F-8DC6-4ABA-84C5-9EDCF34EF807}">
      <dsp:nvSpPr>
        <dsp:cNvPr id="0" name=""/>
        <dsp:cNvSpPr/>
      </dsp:nvSpPr>
      <dsp:spPr>
        <a:xfrm>
          <a:off x="476918" y="0"/>
          <a:ext cx="2423068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Requirements</a:t>
          </a:r>
          <a:r>
            <a:rPr lang="it-IT" sz="1600" kern="1200" dirty="0"/>
            <a:t> Analysis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and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Specification</a:t>
          </a:r>
          <a:r>
            <a:rPr lang="it-IT" sz="1600" kern="1200" dirty="0"/>
            <a:t> </a:t>
          </a:r>
          <a:r>
            <a:rPr lang="it-IT" sz="1600" kern="1200" dirty="0" err="1"/>
            <a:t>Document</a:t>
          </a:r>
          <a:endParaRPr lang="it-IT" sz="1600" kern="1200" dirty="0"/>
        </a:p>
      </dsp:txBody>
      <dsp:txXfrm>
        <a:off x="529845" y="52927"/>
        <a:ext cx="2317214" cy="978173"/>
      </dsp:txXfrm>
    </dsp:sp>
    <dsp:sp modelId="{77A070EF-5B89-49C1-9ED6-5FF482625734}">
      <dsp:nvSpPr>
        <dsp:cNvPr id="0" name=""/>
        <dsp:cNvSpPr/>
      </dsp:nvSpPr>
      <dsp:spPr>
        <a:xfrm>
          <a:off x="2980553" y="121135"/>
          <a:ext cx="1926724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Goals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Proposed</a:t>
          </a:r>
          <a:r>
            <a:rPr lang="it-IT" sz="1050" kern="1200" dirty="0"/>
            <a:t> system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Actors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Scenario &amp; Use Case</a:t>
          </a:r>
        </a:p>
      </dsp:txBody>
      <dsp:txXfrm>
        <a:off x="2980553" y="121135"/>
        <a:ext cx="1926724" cy="876158"/>
      </dsp:txXfrm>
    </dsp:sp>
    <dsp:sp modelId="{C0BB6B26-1A76-4BE9-AE36-D7591DD5916A}">
      <dsp:nvSpPr>
        <dsp:cNvPr id="0" name=""/>
        <dsp:cNvSpPr/>
      </dsp:nvSpPr>
      <dsp:spPr>
        <a:xfrm rot="5400000">
          <a:off x="2953793" y="226525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E420-0F2A-40D3-8859-59FF3A51159C}">
      <dsp:nvSpPr>
        <dsp:cNvPr id="0" name=""/>
        <dsp:cNvSpPr/>
      </dsp:nvSpPr>
      <dsp:spPr>
        <a:xfrm>
          <a:off x="2523428" y="1245457"/>
          <a:ext cx="1548682" cy="1084027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Project Planning</a:t>
          </a:r>
        </a:p>
      </dsp:txBody>
      <dsp:txXfrm>
        <a:off x="2576355" y="1298384"/>
        <a:ext cx="1442828" cy="978173"/>
      </dsp:txXfrm>
    </dsp:sp>
    <dsp:sp modelId="{1A510B4C-4AE0-4FBE-BA48-909DBEACD809}">
      <dsp:nvSpPr>
        <dsp:cNvPr id="0" name=""/>
        <dsp:cNvSpPr/>
      </dsp:nvSpPr>
      <dsp:spPr>
        <a:xfrm>
          <a:off x="4067789" y="1338856"/>
          <a:ext cx="1594492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Function</a:t>
          </a:r>
          <a:r>
            <a:rPr lang="it-IT" sz="1050" kern="1200" dirty="0"/>
            <a:t> Points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COCOMO II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Project </a:t>
          </a:r>
          <a:r>
            <a:rPr lang="it-IT" sz="1050" kern="1200" dirty="0" err="1"/>
            <a:t>Milestones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Risk Management</a:t>
          </a:r>
        </a:p>
      </dsp:txBody>
      <dsp:txXfrm>
        <a:off x="4067789" y="1338856"/>
        <a:ext cx="1594492" cy="876158"/>
      </dsp:txXfrm>
    </dsp:sp>
    <dsp:sp modelId="{83F37F2B-DC62-4BD7-8453-1710455A47D0}">
      <dsp:nvSpPr>
        <dsp:cNvPr id="0" name=""/>
        <dsp:cNvSpPr/>
      </dsp:nvSpPr>
      <dsp:spPr>
        <a:xfrm rot="5400000">
          <a:off x="4817615" y="348297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7E1-F7C9-4952-9A59-7A8ADFC6512C}">
      <dsp:nvSpPr>
        <dsp:cNvPr id="0" name=""/>
        <dsp:cNvSpPr/>
      </dsp:nvSpPr>
      <dsp:spPr>
        <a:xfrm>
          <a:off x="4247115" y="2403643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Desing</a:t>
          </a:r>
          <a:r>
            <a:rPr lang="it-IT" sz="1900" kern="1200" dirty="0"/>
            <a:t>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4300042" y="2456570"/>
        <a:ext cx="1442828" cy="978173"/>
      </dsp:txXfrm>
    </dsp:sp>
    <dsp:sp modelId="{718CB23B-2EE5-4A86-806D-A5F0F6DD2C59}">
      <dsp:nvSpPr>
        <dsp:cNvPr id="0" name=""/>
        <dsp:cNvSpPr/>
      </dsp:nvSpPr>
      <dsp:spPr>
        <a:xfrm>
          <a:off x="5878929" y="2540183"/>
          <a:ext cx="2022949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Overview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Patterns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Component </a:t>
          </a:r>
          <a:r>
            <a:rPr lang="it-IT" sz="1050" kern="1200" dirty="0" err="1"/>
            <a:t>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Mockups</a:t>
          </a:r>
          <a:endParaRPr lang="it-IT" sz="1050" kern="1200" dirty="0"/>
        </a:p>
      </dsp:txBody>
      <dsp:txXfrm>
        <a:off x="5878929" y="2540183"/>
        <a:ext cx="2022949" cy="876158"/>
      </dsp:txXfrm>
    </dsp:sp>
    <dsp:sp modelId="{ED121455-83E1-4833-9E3C-464E5BEC3E07}">
      <dsp:nvSpPr>
        <dsp:cNvPr id="0" name=""/>
        <dsp:cNvSpPr/>
      </dsp:nvSpPr>
      <dsp:spPr>
        <a:xfrm>
          <a:off x="6081889" y="3680898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Integration Test Plan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6134816" y="3733825"/>
        <a:ext cx="1442828" cy="978173"/>
      </dsp:txXfrm>
    </dsp:sp>
    <dsp:sp modelId="{93D31552-438A-452F-BE50-5BA3B91E83BE}">
      <dsp:nvSpPr>
        <dsp:cNvPr id="0" name=""/>
        <dsp:cNvSpPr/>
      </dsp:nvSpPr>
      <dsp:spPr>
        <a:xfrm>
          <a:off x="7604313" y="3784285"/>
          <a:ext cx="1126363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/>
            <a:t>Test </a:t>
          </a:r>
          <a:r>
            <a:rPr lang="it-IT" sz="1200" kern="1200" dirty="0" err="1"/>
            <a:t>Strategy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Dependencies</a:t>
          </a:r>
          <a:r>
            <a:rPr lang="it-IT" sz="1200" kern="1200" dirty="0"/>
            <a:t> Management</a:t>
          </a:r>
        </a:p>
      </dsp:txBody>
      <dsp:txXfrm>
        <a:off x="7604313" y="3784285"/>
        <a:ext cx="1126363" cy="876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D3ACE-189B-48AD-B5FB-7FD1DE4BFE71}">
      <dsp:nvSpPr>
        <dsp:cNvPr id="0" name=""/>
        <dsp:cNvSpPr/>
      </dsp:nvSpPr>
      <dsp:spPr>
        <a:xfrm rot="5400000">
          <a:off x="-125469" y="126564"/>
          <a:ext cx="836463" cy="5855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16/10/2016</a:t>
          </a:r>
          <a:endParaRPr lang="it-IT" sz="900" kern="1200" dirty="0"/>
        </a:p>
      </dsp:txBody>
      <dsp:txXfrm rot="-5400000">
        <a:off x="1" y="293856"/>
        <a:ext cx="585524" cy="250939"/>
      </dsp:txXfrm>
    </dsp:sp>
    <dsp:sp modelId="{7BA11469-A8B4-49D5-B8C7-99762E01FD5E}">
      <dsp:nvSpPr>
        <dsp:cNvPr id="0" name=""/>
        <dsp:cNvSpPr/>
      </dsp:nvSpPr>
      <dsp:spPr>
        <a:xfrm rot="5400000">
          <a:off x="4182543" y="-3595923"/>
          <a:ext cx="543701" cy="77377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200" b="0" kern="1200" dirty="0"/>
            <a:t>Project Start</a:t>
          </a:r>
        </a:p>
      </dsp:txBody>
      <dsp:txXfrm rot="-5400000">
        <a:off x="585525" y="27636"/>
        <a:ext cx="7711197" cy="490619"/>
      </dsp:txXfrm>
    </dsp:sp>
    <dsp:sp modelId="{D44B307B-E3C4-4861-913D-E67E39E347E5}">
      <dsp:nvSpPr>
        <dsp:cNvPr id="0" name=""/>
        <dsp:cNvSpPr/>
      </dsp:nvSpPr>
      <dsp:spPr>
        <a:xfrm rot="5400000">
          <a:off x="-125469" y="864026"/>
          <a:ext cx="836463" cy="5855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9/11/2016</a:t>
          </a:r>
        </a:p>
      </dsp:txBody>
      <dsp:txXfrm rot="-5400000">
        <a:off x="1" y="1031318"/>
        <a:ext cx="585524" cy="250939"/>
      </dsp:txXfrm>
    </dsp:sp>
    <dsp:sp modelId="{C741A943-06C7-454B-A8E9-532C02514BE4}">
      <dsp:nvSpPr>
        <dsp:cNvPr id="0" name=""/>
        <dsp:cNvSpPr/>
      </dsp:nvSpPr>
      <dsp:spPr>
        <a:xfrm rot="5400000">
          <a:off x="4182543" y="-2858461"/>
          <a:ext cx="543701" cy="77377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200" kern="1200" dirty="0"/>
            <a:t>RASDv1 Release</a:t>
          </a:r>
        </a:p>
      </dsp:txBody>
      <dsp:txXfrm rot="-5400000">
        <a:off x="585525" y="765098"/>
        <a:ext cx="7711197" cy="490619"/>
      </dsp:txXfrm>
    </dsp:sp>
    <dsp:sp modelId="{E064F783-2840-4860-95A0-D3501A8A87A6}">
      <dsp:nvSpPr>
        <dsp:cNvPr id="0" name=""/>
        <dsp:cNvSpPr/>
      </dsp:nvSpPr>
      <dsp:spPr>
        <a:xfrm rot="5400000">
          <a:off x="-125469" y="1601488"/>
          <a:ext cx="836463" cy="5855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5/12/2016</a:t>
          </a:r>
        </a:p>
      </dsp:txBody>
      <dsp:txXfrm rot="-5400000">
        <a:off x="1" y="1768780"/>
        <a:ext cx="585524" cy="250939"/>
      </dsp:txXfrm>
    </dsp:sp>
    <dsp:sp modelId="{A6C453CF-88B1-4299-AAD3-3652EAED0B34}">
      <dsp:nvSpPr>
        <dsp:cNvPr id="0" name=""/>
        <dsp:cNvSpPr/>
      </dsp:nvSpPr>
      <dsp:spPr>
        <a:xfrm rot="5400000">
          <a:off x="4182543" y="-2120999"/>
          <a:ext cx="543701" cy="77377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200" kern="1200" dirty="0"/>
            <a:t>DDv1 Release</a:t>
          </a:r>
        </a:p>
      </dsp:txBody>
      <dsp:txXfrm rot="-5400000">
        <a:off x="585525" y="1502560"/>
        <a:ext cx="7711197" cy="490619"/>
      </dsp:txXfrm>
    </dsp:sp>
    <dsp:sp modelId="{4234FF52-0CB0-41D8-A732-E44B5BFAE490}">
      <dsp:nvSpPr>
        <dsp:cNvPr id="0" name=""/>
        <dsp:cNvSpPr/>
      </dsp:nvSpPr>
      <dsp:spPr>
        <a:xfrm rot="5400000">
          <a:off x="-125469" y="2338950"/>
          <a:ext cx="836463" cy="5855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22/5/2017</a:t>
          </a:r>
        </a:p>
      </dsp:txBody>
      <dsp:txXfrm rot="-5400000">
        <a:off x="1" y="2506242"/>
        <a:ext cx="585524" cy="250939"/>
      </dsp:txXfrm>
    </dsp:sp>
    <dsp:sp modelId="{EA8507BF-9EDF-4AC8-A1CB-B3042F23BD19}">
      <dsp:nvSpPr>
        <dsp:cNvPr id="0" name=""/>
        <dsp:cNvSpPr/>
      </dsp:nvSpPr>
      <dsp:spPr>
        <a:xfrm rot="5400000">
          <a:off x="4182543" y="-1383537"/>
          <a:ext cx="543701" cy="77377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200" kern="1200" dirty="0"/>
            <a:t>System </a:t>
          </a:r>
          <a:r>
            <a:rPr lang="it-IT" sz="3200" kern="1200" dirty="0" err="1"/>
            <a:t>Demonstration</a:t>
          </a:r>
          <a:endParaRPr lang="it-IT" sz="3200" kern="1200" dirty="0"/>
        </a:p>
      </dsp:txBody>
      <dsp:txXfrm rot="-5400000">
        <a:off x="585525" y="2240022"/>
        <a:ext cx="7711197" cy="490619"/>
      </dsp:txXfrm>
    </dsp:sp>
    <dsp:sp modelId="{1E56D38A-0CA0-4581-BE80-2118E3EF6BC8}">
      <dsp:nvSpPr>
        <dsp:cNvPr id="0" name=""/>
        <dsp:cNvSpPr/>
      </dsp:nvSpPr>
      <dsp:spPr>
        <a:xfrm rot="5400000">
          <a:off x="-125469" y="3076412"/>
          <a:ext cx="836463" cy="5855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1/6/2017</a:t>
          </a:r>
        </a:p>
      </dsp:txBody>
      <dsp:txXfrm rot="-5400000">
        <a:off x="1" y="3243704"/>
        <a:ext cx="585524" cy="250939"/>
      </dsp:txXfrm>
    </dsp:sp>
    <dsp:sp modelId="{31F9E37F-0BE6-440A-B2CB-87E9A67ED0E3}">
      <dsp:nvSpPr>
        <dsp:cNvPr id="0" name=""/>
        <dsp:cNvSpPr/>
      </dsp:nvSpPr>
      <dsp:spPr>
        <a:xfrm rot="5400000">
          <a:off x="4182543" y="-646075"/>
          <a:ext cx="543701" cy="77377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200" kern="1200" dirty="0"/>
            <a:t>System Release v1</a:t>
          </a:r>
        </a:p>
      </dsp:txBody>
      <dsp:txXfrm rot="-5400000">
        <a:off x="585525" y="2977484"/>
        <a:ext cx="7711197" cy="490619"/>
      </dsp:txXfrm>
    </dsp:sp>
    <dsp:sp modelId="{0804DBD8-97F8-4D6B-97DF-CD09B52978C7}">
      <dsp:nvSpPr>
        <dsp:cNvPr id="0" name=""/>
        <dsp:cNvSpPr/>
      </dsp:nvSpPr>
      <dsp:spPr>
        <a:xfrm rot="5400000">
          <a:off x="-125469" y="3813874"/>
          <a:ext cx="836463" cy="58552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26/6/2017</a:t>
          </a:r>
        </a:p>
      </dsp:txBody>
      <dsp:txXfrm rot="-5400000">
        <a:off x="1" y="3981166"/>
        <a:ext cx="585524" cy="250939"/>
      </dsp:txXfrm>
    </dsp:sp>
    <dsp:sp modelId="{7E912746-52E7-4B32-996A-A1A57B84F4AB}">
      <dsp:nvSpPr>
        <dsp:cNvPr id="0" name=""/>
        <dsp:cNvSpPr/>
      </dsp:nvSpPr>
      <dsp:spPr>
        <a:xfrm rot="5400000">
          <a:off x="4182543" y="91386"/>
          <a:ext cx="543701" cy="77377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200" kern="1200" dirty="0"/>
            <a:t>System First Start</a:t>
          </a:r>
        </a:p>
      </dsp:txBody>
      <dsp:txXfrm rot="-5400000">
        <a:off x="585525" y="3714946"/>
        <a:ext cx="7711197" cy="4906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BF37-C488-4D24-BF97-408A4DD751B2}">
      <dsp:nvSpPr>
        <dsp:cNvPr id="0" name=""/>
        <dsp:cNvSpPr/>
      </dsp:nvSpPr>
      <dsp:spPr>
        <a:xfrm rot="5400000">
          <a:off x="1386463" y="1047538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E330F-8DC6-4ABA-84C5-9EDCF34EF807}">
      <dsp:nvSpPr>
        <dsp:cNvPr id="0" name=""/>
        <dsp:cNvSpPr/>
      </dsp:nvSpPr>
      <dsp:spPr>
        <a:xfrm>
          <a:off x="476918" y="0"/>
          <a:ext cx="2423068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Requirements</a:t>
          </a:r>
          <a:r>
            <a:rPr lang="it-IT" sz="1600" kern="1200" dirty="0"/>
            <a:t> Analysis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and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Specification</a:t>
          </a:r>
          <a:r>
            <a:rPr lang="it-IT" sz="1600" kern="1200" dirty="0"/>
            <a:t> </a:t>
          </a:r>
          <a:r>
            <a:rPr lang="it-IT" sz="1600" kern="1200" dirty="0" err="1"/>
            <a:t>Document</a:t>
          </a:r>
          <a:endParaRPr lang="it-IT" sz="1600" kern="1200" dirty="0"/>
        </a:p>
      </dsp:txBody>
      <dsp:txXfrm>
        <a:off x="529845" y="52927"/>
        <a:ext cx="2317214" cy="978173"/>
      </dsp:txXfrm>
    </dsp:sp>
    <dsp:sp modelId="{77A070EF-5B89-49C1-9ED6-5FF482625734}">
      <dsp:nvSpPr>
        <dsp:cNvPr id="0" name=""/>
        <dsp:cNvSpPr/>
      </dsp:nvSpPr>
      <dsp:spPr>
        <a:xfrm>
          <a:off x="2980553" y="121135"/>
          <a:ext cx="1926724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Goals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Proposed</a:t>
          </a:r>
          <a:r>
            <a:rPr lang="it-IT" sz="1050" kern="1200" dirty="0"/>
            <a:t> system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Actors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Scenario &amp; Use Case</a:t>
          </a:r>
        </a:p>
      </dsp:txBody>
      <dsp:txXfrm>
        <a:off x="2980553" y="121135"/>
        <a:ext cx="1926724" cy="876158"/>
      </dsp:txXfrm>
    </dsp:sp>
    <dsp:sp modelId="{C0BB6B26-1A76-4BE9-AE36-D7591DD5916A}">
      <dsp:nvSpPr>
        <dsp:cNvPr id="0" name=""/>
        <dsp:cNvSpPr/>
      </dsp:nvSpPr>
      <dsp:spPr>
        <a:xfrm rot="5400000">
          <a:off x="2953793" y="226525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E420-0F2A-40D3-8859-59FF3A51159C}">
      <dsp:nvSpPr>
        <dsp:cNvPr id="0" name=""/>
        <dsp:cNvSpPr/>
      </dsp:nvSpPr>
      <dsp:spPr>
        <a:xfrm>
          <a:off x="2523428" y="1245457"/>
          <a:ext cx="1548682" cy="1084027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Project Planning</a:t>
          </a:r>
        </a:p>
      </dsp:txBody>
      <dsp:txXfrm>
        <a:off x="2576355" y="1298384"/>
        <a:ext cx="1442828" cy="978173"/>
      </dsp:txXfrm>
    </dsp:sp>
    <dsp:sp modelId="{1A510B4C-4AE0-4FBE-BA48-909DBEACD809}">
      <dsp:nvSpPr>
        <dsp:cNvPr id="0" name=""/>
        <dsp:cNvSpPr/>
      </dsp:nvSpPr>
      <dsp:spPr>
        <a:xfrm>
          <a:off x="4067789" y="1338856"/>
          <a:ext cx="1594492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Function</a:t>
          </a:r>
          <a:r>
            <a:rPr lang="it-IT" sz="1050" kern="1200" dirty="0"/>
            <a:t> Points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COCOMO II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Project </a:t>
          </a:r>
          <a:r>
            <a:rPr lang="it-IT" sz="1050" kern="1200" dirty="0" err="1"/>
            <a:t>Milestones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Risk Management</a:t>
          </a:r>
        </a:p>
      </dsp:txBody>
      <dsp:txXfrm>
        <a:off x="4067789" y="1338856"/>
        <a:ext cx="1594492" cy="876158"/>
      </dsp:txXfrm>
    </dsp:sp>
    <dsp:sp modelId="{83F37F2B-DC62-4BD7-8453-1710455A47D0}">
      <dsp:nvSpPr>
        <dsp:cNvPr id="0" name=""/>
        <dsp:cNvSpPr/>
      </dsp:nvSpPr>
      <dsp:spPr>
        <a:xfrm rot="5400000">
          <a:off x="4817615" y="348297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7E1-F7C9-4952-9A59-7A8ADFC6512C}">
      <dsp:nvSpPr>
        <dsp:cNvPr id="0" name=""/>
        <dsp:cNvSpPr/>
      </dsp:nvSpPr>
      <dsp:spPr>
        <a:xfrm>
          <a:off x="4247115" y="2403643"/>
          <a:ext cx="1548682" cy="1084027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Desing</a:t>
          </a:r>
          <a:r>
            <a:rPr lang="it-IT" sz="1900" kern="1200" dirty="0"/>
            <a:t>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4300042" y="2456570"/>
        <a:ext cx="1442828" cy="978173"/>
      </dsp:txXfrm>
    </dsp:sp>
    <dsp:sp modelId="{718CB23B-2EE5-4A86-806D-A5F0F6DD2C59}">
      <dsp:nvSpPr>
        <dsp:cNvPr id="0" name=""/>
        <dsp:cNvSpPr/>
      </dsp:nvSpPr>
      <dsp:spPr>
        <a:xfrm>
          <a:off x="5878929" y="2540183"/>
          <a:ext cx="2022949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Overview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Patterns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Component </a:t>
          </a:r>
          <a:r>
            <a:rPr lang="it-IT" sz="1050" kern="1200" dirty="0" err="1"/>
            <a:t>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Mockups</a:t>
          </a:r>
          <a:endParaRPr lang="it-IT" sz="1050" kern="1200" dirty="0"/>
        </a:p>
      </dsp:txBody>
      <dsp:txXfrm>
        <a:off x="5878929" y="2540183"/>
        <a:ext cx="2022949" cy="876158"/>
      </dsp:txXfrm>
    </dsp:sp>
    <dsp:sp modelId="{ED121455-83E1-4833-9E3C-464E5BEC3E07}">
      <dsp:nvSpPr>
        <dsp:cNvPr id="0" name=""/>
        <dsp:cNvSpPr/>
      </dsp:nvSpPr>
      <dsp:spPr>
        <a:xfrm>
          <a:off x="6081889" y="3680898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Integration Test Plan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6134816" y="3733825"/>
        <a:ext cx="1442828" cy="978173"/>
      </dsp:txXfrm>
    </dsp:sp>
    <dsp:sp modelId="{93D31552-438A-452F-BE50-5BA3B91E83BE}">
      <dsp:nvSpPr>
        <dsp:cNvPr id="0" name=""/>
        <dsp:cNvSpPr/>
      </dsp:nvSpPr>
      <dsp:spPr>
        <a:xfrm>
          <a:off x="7604313" y="3784285"/>
          <a:ext cx="1126363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/>
            <a:t>Test </a:t>
          </a:r>
          <a:r>
            <a:rPr lang="it-IT" sz="1200" kern="1200" dirty="0" err="1"/>
            <a:t>Strategy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Dependencies</a:t>
          </a:r>
          <a:r>
            <a:rPr lang="it-IT" sz="1200" kern="1200" dirty="0"/>
            <a:t> Management</a:t>
          </a:r>
        </a:p>
      </dsp:txBody>
      <dsp:txXfrm>
        <a:off x="7604313" y="3784285"/>
        <a:ext cx="1126363" cy="8761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BF37-C488-4D24-BF97-408A4DD751B2}">
      <dsp:nvSpPr>
        <dsp:cNvPr id="0" name=""/>
        <dsp:cNvSpPr/>
      </dsp:nvSpPr>
      <dsp:spPr>
        <a:xfrm rot="5400000">
          <a:off x="1386463" y="1047538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E330F-8DC6-4ABA-84C5-9EDCF34EF807}">
      <dsp:nvSpPr>
        <dsp:cNvPr id="0" name=""/>
        <dsp:cNvSpPr/>
      </dsp:nvSpPr>
      <dsp:spPr>
        <a:xfrm>
          <a:off x="476918" y="0"/>
          <a:ext cx="2423068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Requirements</a:t>
          </a:r>
          <a:r>
            <a:rPr lang="it-IT" sz="1600" kern="1200" dirty="0"/>
            <a:t> Analysis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and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Specification</a:t>
          </a:r>
          <a:r>
            <a:rPr lang="it-IT" sz="1600" kern="1200" dirty="0"/>
            <a:t> </a:t>
          </a:r>
          <a:r>
            <a:rPr lang="it-IT" sz="1600" kern="1200" dirty="0" err="1"/>
            <a:t>Document</a:t>
          </a:r>
          <a:endParaRPr lang="it-IT" sz="1600" kern="1200" dirty="0"/>
        </a:p>
      </dsp:txBody>
      <dsp:txXfrm>
        <a:off x="529845" y="52927"/>
        <a:ext cx="2317214" cy="978173"/>
      </dsp:txXfrm>
    </dsp:sp>
    <dsp:sp modelId="{77A070EF-5B89-49C1-9ED6-5FF482625734}">
      <dsp:nvSpPr>
        <dsp:cNvPr id="0" name=""/>
        <dsp:cNvSpPr/>
      </dsp:nvSpPr>
      <dsp:spPr>
        <a:xfrm>
          <a:off x="2980553" y="121135"/>
          <a:ext cx="1926724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Goals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Proposed</a:t>
          </a:r>
          <a:r>
            <a:rPr lang="it-IT" sz="1050" kern="1200" dirty="0"/>
            <a:t> system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Actors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Scenario &amp; Use Case</a:t>
          </a:r>
        </a:p>
      </dsp:txBody>
      <dsp:txXfrm>
        <a:off x="2980553" y="121135"/>
        <a:ext cx="1926724" cy="876158"/>
      </dsp:txXfrm>
    </dsp:sp>
    <dsp:sp modelId="{C0BB6B26-1A76-4BE9-AE36-D7591DD5916A}">
      <dsp:nvSpPr>
        <dsp:cNvPr id="0" name=""/>
        <dsp:cNvSpPr/>
      </dsp:nvSpPr>
      <dsp:spPr>
        <a:xfrm rot="5400000">
          <a:off x="2953793" y="226525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E420-0F2A-40D3-8859-59FF3A51159C}">
      <dsp:nvSpPr>
        <dsp:cNvPr id="0" name=""/>
        <dsp:cNvSpPr/>
      </dsp:nvSpPr>
      <dsp:spPr>
        <a:xfrm>
          <a:off x="2523428" y="1245457"/>
          <a:ext cx="1548682" cy="1084027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Project Planning</a:t>
          </a:r>
        </a:p>
      </dsp:txBody>
      <dsp:txXfrm>
        <a:off x="2576355" y="1298384"/>
        <a:ext cx="1442828" cy="978173"/>
      </dsp:txXfrm>
    </dsp:sp>
    <dsp:sp modelId="{1A510B4C-4AE0-4FBE-BA48-909DBEACD809}">
      <dsp:nvSpPr>
        <dsp:cNvPr id="0" name=""/>
        <dsp:cNvSpPr/>
      </dsp:nvSpPr>
      <dsp:spPr>
        <a:xfrm>
          <a:off x="4067789" y="1338856"/>
          <a:ext cx="1594492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Function</a:t>
          </a:r>
          <a:r>
            <a:rPr lang="it-IT" sz="1050" kern="1200" dirty="0"/>
            <a:t> Points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COCOMO II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Project </a:t>
          </a:r>
          <a:r>
            <a:rPr lang="it-IT" sz="1050" kern="1200" dirty="0" err="1"/>
            <a:t>Milestones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Risk Management</a:t>
          </a:r>
        </a:p>
      </dsp:txBody>
      <dsp:txXfrm>
        <a:off x="4067789" y="1338856"/>
        <a:ext cx="1594492" cy="876158"/>
      </dsp:txXfrm>
    </dsp:sp>
    <dsp:sp modelId="{83F37F2B-DC62-4BD7-8453-1710455A47D0}">
      <dsp:nvSpPr>
        <dsp:cNvPr id="0" name=""/>
        <dsp:cNvSpPr/>
      </dsp:nvSpPr>
      <dsp:spPr>
        <a:xfrm rot="5400000">
          <a:off x="4817615" y="348297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7E1-F7C9-4952-9A59-7A8ADFC6512C}">
      <dsp:nvSpPr>
        <dsp:cNvPr id="0" name=""/>
        <dsp:cNvSpPr/>
      </dsp:nvSpPr>
      <dsp:spPr>
        <a:xfrm>
          <a:off x="4247115" y="2403643"/>
          <a:ext cx="1548682" cy="1084027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Desing</a:t>
          </a:r>
          <a:r>
            <a:rPr lang="it-IT" sz="1900" kern="1200" dirty="0"/>
            <a:t>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4300042" y="2456570"/>
        <a:ext cx="1442828" cy="978173"/>
      </dsp:txXfrm>
    </dsp:sp>
    <dsp:sp modelId="{718CB23B-2EE5-4A86-806D-A5F0F6DD2C59}">
      <dsp:nvSpPr>
        <dsp:cNvPr id="0" name=""/>
        <dsp:cNvSpPr/>
      </dsp:nvSpPr>
      <dsp:spPr>
        <a:xfrm>
          <a:off x="5878929" y="2540183"/>
          <a:ext cx="2022949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Overview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Patterns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Component </a:t>
          </a:r>
          <a:r>
            <a:rPr lang="it-IT" sz="1050" kern="1200" dirty="0" err="1"/>
            <a:t>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Mockups</a:t>
          </a:r>
          <a:endParaRPr lang="it-IT" sz="1050" kern="1200" dirty="0"/>
        </a:p>
      </dsp:txBody>
      <dsp:txXfrm>
        <a:off x="5878929" y="2540183"/>
        <a:ext cx="2022949" cy="876158"/>
      </dsp:txXfrm>
    </dsp:sp>
    <dsp:sp modelId="{ED121455-83E1-4833-9E3C-464E5BEC3E07}">
      <dsp:nvSpPr>
        <dsp:cNvPr id="0" name=""/>
        <dsp:cNvSpPr/>
      </dsp:nvSpPr>
      <dsp:spPr>
        <a:xfrm>
          <a:off x="6081889" y="3680898"/>
          <a:ext cx="1548682" cy="1084027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Integration Test Plan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6134816" y="3733825"/>
        <a:ext cx="1442828" cy="978173"/>
      </dsp:txXfrm>
    </dsp:sp>
    <dsp:sp modelId="{93D31552-438A-452F-BE50-5BA3B91E83BE}">
      <dsp:nvSpPr>
        <dsp:cNvPr id="0" name=""/>
        <dsp:cNvSpPr/>
      </dsp:nvSpPr>
      <dsp:spPr>
        <a:xfrm>
          <a:off x="7604313" y="3784285"/>
          <a:ext cx="1126363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/>
            <a:t>Test </a:t>
          </a:r>
          <a:r>
            <a:rPr lang="it-IT" sz="1200" kern="1200" dirty="0" err="1"/>
            <a:t>Strategy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Dependencies</a:t>
          </a:r>
          <a:r>
            <a:rPr lang="it-IT" sz="1200" kern="1200" dirty="0"/>
            <a:t> Management</a:t>
          </a:r>
        </a:p>
      </dsp:txBody>
      <dsp:txXfrm>
        <a:off x="7604313" y="3784285"/>
        <a:ext cx="1126363" cy="876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318DF-C788-4E90-8907-45A4EDD2A2F4}">
      <dsp:nvSpPr>
        <dsp:cNvPr id="0" name=""/>
        <dsp:cNvSpPr/>
      </dsp:nvSpPr>
      <dsp:spPr>
        <a:xfrm rot="16200000">
          <a:off x="949325" y="-949325"/>
          <a:ext cx="2262981" cy="4161631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Car Server Side</a:t>
          </a:r>
        </a:p>
      </dsp:txBody>
      <dsp:txXfrm rot="5400000">
        <a:off x="0" y="0"/>
        <a:ext cx="4161631" cy="1697236"/>
      </dsp:txXfrm>
    </dsp:sp>
    <dsp:sp modelId="{05EED425-1CFF-4640-8A6B-E81CC72512F7}">
      <dsp:nvSpPr>
        <dsp:cNvPr id="0" name=""/>
        <dsp:cNvSpPr/>
      </dsp:nvSpPr>
      <dsp:spPr>
        <a:xfrm>
          <a:off x="4161631" y="0"/>
          <a:ext cx="4161631" cy="2262981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Car Client Side</a:t>
          </a:r>
        </a:p>
      </dsp:txBody>
      <dsp:txXfrm>
        <a:off x="4161631" y="0"/>
        <a:ext cx="4161631" cy="1697236"/>
      </dsp:txXfrm>
    </dsp:sp>
    <dsp:sp modelId="{11C00A3E-6238-46A9-A757-D79F51A80231}">
      <dsp:nvSpPr>
        <dsp:cNvPr id="0" name=""/>
        <dsp:cNvSpPr/>
      </dsp:nvSpPr>
      <dsp:spPr>
        <a:xfrm rot="10800000">
          <a:off x="0" y="2262981"/>
          <a:ext cx="4161631" cy="2262981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Operator Server Side</a:t>
          </a:r>
        </a:p>
      </dsp:txBody>
      <dsp:txXfrm rot="10800000">
        <a:off x="0" y="2828726"/>
        <a:ext cx="4161631" cy="1697236"/>
      </dsp:txXfrm>
    </dsp:sp>
    <dsp:sp modelId="{72DA13BF-8B7C-4A86-8FC6-567A80220F7A}">
      <dsp:nvSpPr>
        <dsp:cNvPr id="0" name=""/>
        <dsp:cNvSpPr/>
      </dsp:nvSpPr>
      <dsp:spPr>
        <a:xfrm rot="5400000">
          <a:off x="5110956" y="1313656"/>
          <a:ext cx="2262981" cy="4161631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User Mobile </a:t>
          </a:r>
          <a:r>
            <a:rPr lang="it-IT" sz="3000" kern="1200" dirty="0" err="1"/>
            <a:t>App</a:t>
          </a:r>
          <a:r>
            <a:rPr lang="it-IT" sz="3000" kern="1200" dirty="0"/>
            <a:t> –</a:t>
          </a:r>
          <a:br>
            <a:rPr lang="it-IT" sz="3000" kern="1200" dirty="0"/>
          </a:br>
          <a:r>
            <a:rPr lang="it-IT" sz="3000" kern="1200" dirty="0"/>
            <a:t> Web </a:t>
          </a:r>
          <a:r>
            <a:rPr lang="it-IT" sz="3000" kern="1200" dirty="0" err="1"/>
            <a:t>Browsing</a:t>
          </a:r>
          <a:r>
            <a:rPr lang="it-IT" sz="3000" kern="1200" dirty="0"/>
            <a:t> </a:t>
          </a:r>
          <a:r>
            <a:rPr lang="it-IT" sz="3000" kern="1200" dirty="0" err="1"/>
            <a:t>Pages</a:t>
          </a:r>
          <a:r>
            <a:rPr lang="it-IT" sz="3000" kern="1200" dirty="0"/>
            <a:t> Server Side</a:t>
          </a:r>
        </a:p>
      </dsp:txBody>
      <dsp:txXfrm rot="-5400000">
        <a:off x="4161632" y="2828726"/>
        <a:ext cx="4161631" cy="1697236"/>
      </dsp:txXfrm>
    </dsp:sp>
    <dsp:sp modelId="{79D1BFE4-6A02-4EC6-918B-5F582E52309F}">
      <dsp:nvSpPr>
        <dsp:cNvPr id="0" name=""/>
        <dsp:cNvSpPr/>
      </dsp:nvSpPr>
      <dsp:spPr>
        <a:xfrm>
          <a:off x="2913142" y="1697236"/>
          <a:ext cx="2496978" cy="1131490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Bottom-up</a:t>
          </a:r>
        </a:p>
      </dsp:txBody>
      <dsp:txXfrm>
        <a:off x="2968377" y="1752471"/>
        <a:ext cx="2386508" cy="102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F6A6D-A442-4B21-AE87-9005EB8F19B9}" type="datetimeFigureOut">
              <a:rPr lang="it-IT" smtClean="0"/>
              <a:t>21/02/2017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124C-89F4-48C3-B6F9-6AE876B8967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95195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62BBC-678A-42D0-AE06-2586C4B7D8D7}" type="datetimeFigureOut">
              <a:rPr lang="it-IT" smtClean="0"/>
              <a:t>21/02/2017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403DE-7016-4B99-AAD2-7C69D9F2BBE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081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0065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9198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ci dovessero essere ritardi non si assumono comunque altre persone perché porterebbe ad ulteriori ritardi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5728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</a:t>
            </a:r>
            <a:r>
              <a:rPr lang="it-IT" dirty="0" err="1"/>
              <a:t>pallozzi</a:t>
            </a:r>
            <a:r>
              <a:rPr lang="it-IT" dirty="0"/>
              <a:t> più grossi e spiegarne il motivo dell’ordine.</a:t>
            </a:r>
          </a:p>
          <a:p>
            <a:r>
              <a:rPr lang="it-IT" dirty="0"/>
              <a:t>Ricordarsi di dire che comunque il PP parte assieme al RASD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8409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Approcci utilizzati: partendo da questo component abbiamo utilizzato un approccio top-down per evidenziare i </a:t>
            </a:r>
            <a:r>
              <a:rPr lang="it-IT" dirty="0" err="1"/>
              <a:t>main</a:t>
            </a:r>
            <a:r>
              <a:rPr lang="it-IT" dirty="0"/>
              <a:t> component di ogni elemento. Una volta evidenziati i </a:t>
            </a:r>
            <a:r>
              <a:rPr lang="it-IT" dirty="0" err="1"/>
              <a:t>main</a:t>
            </a:r>
            <a:r>
              <a:rPr lang="it-IT" dirty="0"/>
              <a:t> component abbiamo utilizzato un approccio a sandwich.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9892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Motivo: </a:t>
            </a:r>
            <a:r>
              <a:rPr lang="it-IT" dirty="0" err="1"/>
              <a:t>app</a:t>
            </a:r>
            <a:r>
              <a:rPr lang="it-IT" dirty="0"/>
              <a:t> è un applicativo e non un pagina HTML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0071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</a:t>
            </a:r>
            <a:r>
              <a:rPr lang="it-IT" dirty="0" err="1"/>
              <a:t>pallozzi</a:t>
            </a:r>
            <a:r>
              <a:rPr lang="it-IT" dirty="0"/>
              <a:t> più grossi e spiegarne il motivo dell’ordine.</a:t>
            </a:r>
          </a:p>
          <a:p>
            <a:r>
              <a:rPr lang="it-IT" dirty="0"/>
              <a:t>Ricordarsi di dire che comunque il PP parte assieme al RASD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9260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620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drivers (</a:t>
            </a:r>
            <a:r>
              <a:rPr lang="it-IT" dirty="0" err="1"/>
              <a:t>scaffolding</a:t>
            </a:r>
            <a:r>
              <a:rPr lang="it-IT" dirty="0"/>
              <a:t>) e degli </a:t>
            </a:r>
            <a:r>
              <a:rPr lang="it-IT" dirty="0" err="1"/>
              <a:t>stub</a:t>
            </a:r>
            <a:r>
              <a:rPr lang="it-IT" dirty="0"/>
              <a:t> (</a:t>
            </a:r>
            <a:r>
              <a:rPr lang="it-IT" dirty="0" err="1"/>
              <a:t>external</a:t>
            </a:r>
            <a:r>
              <a:rPr lang="it-IT" dirty="0"/>
              <a:t> API and data in database). Inoltre parlare del significato delle frecce. Sono stati usati dei casi di test significati per ciascuna istanza del problema </a:t>
            </a:r>
            <a:r>
              <a:rPr lang="it-IT" dirty="0" err="1"/>
              <a:t>at-hand</a:t>
            </a:r>
            <a:r>
              <a:rPr lang="it-IT" dirty="0"/>
              <a:t>, in particolare ponendo il fuoco casi di test limite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3148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</a:t>
            </a:r>
            <a:r>
              <a:rPr lang="it-IT" dirty="0" err="1"/>
              <a:t>pallozzi</a:t>
            </a:r>
            <a:r>
              <a:rPr lang="it-IT" dirty="0"/>
              <a:t> più grossi e spiegarne il motivo dell’ordine.</a:t>
            </a:r>
          </a:p>
          <a:p>
            <a:r>
              <a:rPr lang="it-IT" dirty="0"/>
              <a:t>Ricordarsi di dire che comunque il PP parte assieme al RASD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135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</a:t>
            </a:r>
            <a:r>
              <a:rPr lang="it-IT" dirty="0" err="1"/>
              <a:t>pallozzi</a:t>
            </a:r>
            <a:r>
              <a:rPr lang="it-IT" dirty="0"/>
              <a:t> più grossi e spiegarne il motivo dell’ordine.</a:t>
            </a:r>
          </a:p>
          <a:p>
            <a:r>
              <a:rPr lang="it-IT" dirty="0"/>
              <a:t>Ricordarsi di dire che comunque il PP parte assieme al RASD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255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35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Fee</a:t>
            </a:r>
            <a:r>
              <a:rPr lang="it-IT" dirty="0"/>
              <a:t> C: 1€/</a:t>
            </a:r>
            <a:r>
              <a:rPr lang="it-IT" dirty="0" err="1"/>
              <a:t>min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user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authenticate</a:t>
            </a:r>
            <a:r>
              <a:rPr lang="it-IT" dirty="0"/>
              <a:t> </a:t>
            </a:r>
            <a:r>
              <a:rPr lang="it-IT" dirty="0" err="1"/>
              <a:t>himself</a:t>
            </a:r>
            <a:r>
              <a:rPr lang="it-IT" dirty="0"/>
              <a:t> and ignite the </a:t>
            </a:r>
            <a:r>
              <a:rPr lang="it-IT" dirty="0" err="1"/>
              <a:t>engine</a:t>
            </a:r>
            <a:r>
              <a:rPr lang="it-IT" dirty="0"/>
              <a:t> in 5 minutes from the car </a:t>
            </a:r>
            <a:r>
              <a:rPr lang="it-IT" dirty="0" err="1"/>
              <a:t>unlock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56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Fee</a:t>
            </a:r>
            <a:r>
              <a:rPr lang="it-IT" dirty="0"/>
              <a:t> C: 1€/</a:t>
            </a:r>
            <a:r>
              <a:rPr lang="it-IT" dirty="0" err="1"/>
              <a:t>min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user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authenticate</a:t>
            </a:r>
            <a:r>
              <a:rPr lang="it-IT" dirty="0"/>
              <a:t> </a:t>
            </a:r>
            <a:r>
              <a:rPr lang="it-IT" dirty="0" err="1"/>
              <a:t>himself</a:t>
            </a:r>
            <a:r>
              <a:rPr lang="it-IT" dirty="0"/>
              <a:t> and ignite the </a:t>
            </a:r>
            <a:r>
              <a:rPr lang="it-IT" dirty="0" err="1"/>
              <a:t>engine</a:t>
            </a:r>
            <a:r>
              <a:rPr lang="it-IT" dirty="0"/>
              <a:t> in 5 minutes from the car </a:t>
            </a:r>
            <a:r>
              <a:rPr lang="it-IT" dirty="0" err="1"/>
              <a:t>unlock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913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Fee</a:t>
            </a:r>
            <a:r>
              <a:rPr lang="it-IT" dirty="0"/>
              <a:t> C: 1€/</a:t>
            </a:r>
            <a:r>
              <a:rPr lang="it-IT" dirty="0" err="1"/>
              <a:t>min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user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authenticate</a:t>
            </a:r>
            <a:r>
              <a:rPr lang="it-IT" dirty="0"/>
              <a:t> </a:t>
            </a:r>
            <a:r>
              <a:rPr lang="it-IT" dirty="0" err="1"/>
              <a:t>himself</a:t>
            </a:r>
            <a:r>
              <a:rPr lang="it-IT" dirty="0"/>
              <a:t> and ignite the </a:t>
            </a:r>
            <a:r>
              <a:rPr lang="it-IT" dirty="0" err="1"/>
              <a:t>engine</a:t>
            </a:r>
            <a:r>
              <a:rPr lang="it-IT" dirty="0"/>
              <a:t> in 5 minutes from the car </a:t>
            </a:r>
            <a:r>
              <a:rPr lang="it-IT" dirty="0" err="1"/>
              <a:t>unlock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08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</a:t>
            </a:r>
            <a:r>
              <a:rPr lang="it-IT" dirty="0" err="1"/>
              <a:t>pallozzi</a:t>
            </a:r>
            <a:r>
              <a:rPr lang="it-IT" dirty="0"/>
              <a:t> più grossi e spiegarne il motivo dell’ordine.</a:t>
            </a:r>
          </a:p>
          <a:p>
            <a:r>
              <a:rPr lang="it-IT" dirty="0"/>
              <a:t>Ricordarsi di dire che comunque il PP parte assieme al RASD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482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Abbiamo considerato l’</a:t>
            </a:r>
            <a:r>
              <a:rPr lang="it-IT" dirty="0" err="1"/>
              <a:t>effort</a:t>
            </a:r>
            <a:r>
              <a:rPr lang="it-IT" dirty="0"/>
              <a:t> AVERAGE (25.3 </a:t>
            </a:r>
            <a:r>
              <a:rPr lang="it-IT" dirty="0" err="1"/>
              <a:t>person-month</a:t>
            </a:r>
            <a:r>
              <a:rPr lang="it-IT" dirty="0"/>
              <a:t>) e quindi abbiamo diviso per 3 il valore dei mesi dati da COCOMO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767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413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Lo Bianco Riccardo, Manzoni Mirco, Mascellaro Giuseppe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Software </a:t>
            </a:r>
            <a:r>
              <a:rPr lang="it-IT" dirty="0" err="1"/>
              <a:t>Engineering</a:t>
            </a:r>
            <a:r>
              <a:rPr lang="it-IT" dirty="0"/>
              <a:t> 2</a:t>
            </a:r>
          </a:p>
          <a:p>
            <a:pPr algn="ctr"/>
            <a:r>
              <a:rPr lang="it-IT" sz="2400" dirty="0" err="1"/>
              <a:t>PowerEnJoy</a:t>
            </a:r>
            <a:r>
              <a:rPr lang="it-IT" sz="2400" dirty="0"/>
              <a:t> Project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Lo Bianco Riccardo, Manzoni Mirco, Mascellaro Giuseppe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A.A. 2016/2017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Professor Di Nitto Elisabetta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/>
              <a:t>Use Case: start ride (2)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132624"/>
              </p:ext>
            </p:extLst>
          </p:nvPr>
        </p:nvGraphicFramePr>
        <p:xfrm>
          <a:off x="457200" y="1600200"/>
          <a:ext cx="8323264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888399391"/>
                    </a:ext>
                  </a:extLst>
                </a:gridCol>
                <a:gridCol w="6227764">
                  <a:extLst>
                    <a:ext uri="{9D8B030D-6E8A-4147-A177-3AD203B41FA5}">
                      <a16:colId xmlns:a16="http://schemas.microsoft.com/office/drawing/2014/main" val="3258779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Exception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a. The user is too far from the car.</a:t>
                      </a:r>
                    </a:p>
                    <a:p>
                      <a:r>
                        <a:rPr lang="en-US" sz="1800" u="none" strike="noStrike" kern="1200" baseline="0" dirty="0"/>
                        <a:t>b. The wrong password is inserted five times.</a:t>
                      </a:r>
                    </a:p>
                    <a:p>
                      <a:r>
                        <a:rPr lang="en-US" sz="1800" u="none" strike="noStrike" kern="1200" baseline="0" dirty="0"/>
                        <a:t>c. The car is linked to a power turret.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6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Exception</a:t>
                      </a:r>
                      <a:r>
                        <a:rPr lang="it-IT" dirty="0"/>
                        <a:t> Handling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(a) Prevent car doors unlock.</a:t>
                      </a:r>
                    </a:p>
                    <a:p>
                      <a:r>
                        <a:rPr lang="en-US" sz="1800" u="none" strike="noStrike" kern="1200" baseline="0" dirty="0"/>
                        <a:t>(b) PowerEnJoy prevents further password insertion and</a:t>
                      </a:r>
                    </a:p>
                    <a:p>
                      <a:r>
                        <a:rPr lang="en-US" sz="1800" u="none" strike="noStrike" kern="1200" baseline="0" dirty="0"/>
                        <a:t>the user has the possibility to exit the car within five minutes from the car doors unlock otherwise he starts paying</a:t>
                      </a:r>
                    </a:p>
                    <a:p>
                      <a:r>
                        <a:rPr lang="en-US" sz="1800" u="none" strike="noStrike" kern="1200" baseline="0" dirty="0"/>
                        <a:t>the C fee. Then, the car doors lock, the reservation expires, the car status is switched to available and an invoice</a:t>
                      </a:r>
                    </a:p>
                    <a:p>
                      <a:r>
                        <a:rPr lang="en-US" sz="1800" u="none" strike="noStrike" kern="1200" baseline="0" dirty="0"/>
                        <a:t>reporting expenses is generated.</a:t>
                      </a:r>
                    </a:p>
                    <a:p>
                      <a:r>
                        <a:rPr lang="en-US" sz="1800" u="none" strike="noStrike" kern="1200" baseline="0" dirty="0"/>
                        <a:t>(c) Once the car doors are unlocked, the user has also to</a:t>
                      </a:r>
                    </a:p>
                    <a:p>
                      <a:r>
                        <a:rPr lang="en-US" sz="1800" u="none" strike="noStrike" kern="1200" baseline="0" dirty="0"/>
                        <a:t>unplug the car from the power turret, otherwise the engine</a:t>
                      </a:r>
                    </a:p>
                    <a:p>
                      <a:r>
                        <a:rPr lang="en-US" sz="1800" u="none" strike="noStrike" kern="1200" baseline="0" dirty="0"/>
                        <a:t>does not ignite.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6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7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: start ride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2827" y="1264131"/>
            <a:ext cx="5792008" cy="4869969"/>
          </a:xfrm>
        </p:spPr>
      </p:pic>
    </p:spTree>
    <p:extLst>
      <p:ext uri="{BB962C8B-B14F-4D97-AF65-F5344CB8AC3E}">
        <p14:creationId xmlns:p14="http://schemas.microsoft.com/office/powerpoint/2010/main" val="332748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 err="1"/>
              <a:t>Alloy</a:t>
            </a:r>
            <a:r>
              <a:rPr lang="it-IT" dirty="0"/>
              <a:t> </a:t>
            </a:r>
            <a:r>
              <a:rPr lang="en-US" dirty="0"/>
              <a:t>Modeling: start ride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096" y="1841500"/>
            <a:ext cx="8977891" cy="3416300"/>
          </a:xfrm>
        </p:spPr>
      </p:pic>
    </p:spTree>
    <p:extLst>
      <p:ext uri="{BB962C8B-B14F-4D97-AF65-F5344CB8AC3E}">
        <p14:creationId xmlns:p14="http://schemas.microsoft.com/office/powerpoint/2010/main" val="249848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Outline</a:t>
            </a:r>
            <a:endParaRPr lang="it-IT" dirty="0"/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358228"/>
              </p:ext>
            </p:extLst>
          </p:nvPr>
        </p:nvGraphicFramePr>
        <p:xfrm>
          <a:off x="0" y="1333500"/>
          <a:ext cx="9144000" cy="479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461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Function</a:t>
            </a:r>
            <a:r>
              <a:rPr lang="it-IT" dirty="0"/>
              <a:t> Points Analysis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42" y="4072477"/>
            <a:ext cx="3093125" cy="1101772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2" y="1296060"/>
            <a:ext cx="4017618" cy="245992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130" y="4072477"/>
            <a:ext cx="2896318" cy="139600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830" y="4054919"/>
            <a:ext cx="2489163" cy="188106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352" y="1278502"/>
            <a:ext cx="4745096" cy="24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0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/>
              <a:t>COCOMO II Analysis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33" y="3696918"/>
            <a:ext cx="5722651" cy="2418131"/>
          </a:xfrm>
          <a:prstGeom prst="rect">
            <a:avLst/>
          </a:prstGeom>
        </p:spPr>
      </p:pic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7312" y="1295311"/>
            <a:ext cx="5644897" cy="2449232"/>
          </a:xfrm>
        </p:spPr>
      </p:pic>
    </p:spTree>
    <p:extLst>
      <p:ext uri="{BB962C8B-B14F-4D97-AF65-F5344CB8AC3E}">
        <p14:creationId xmlns:p14="http://schemas.microsoft.com/office/powerpoint/2010/main" val="124123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/>
              <a:t>Project </a:t>
            </a:r>
            <a:r>
              <a:rPr lang="it-IT" dirty="0" err="1"/>
              <a:t>Milestones</a:t>
            </a:r>
            <a:endParaRPr lang="it-IT" dirty="0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953556"/>
              </p:ext>
            </p:extLst>
          </p:nvPr>
        </p:nvGraphicFramePr>
        <p:xfrm>
          <a:off x="457200" y="1466850"/>
          <a:ext cx="832326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602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/>
              <a:t>Risk Management</a:t>
            </a:r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33601"/>
              </p:ext>
            </p:extLst>
          </p:nvPr>
        </p:nvGraphicFramePr>
        <p:xfrm>
          <a:off x="457200" y="1564005"/>
          <a:ext cx="8323264" cy="3032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61632">
                  <a:extLst>
                    <a:ext uri="{9D8B030D-6E8A-4147-A177-3AD203B41FA5}">
                      <a16:colId xmlns:a16="http://schemas.microsoft.com/office/drawing/2014/main" val="3569038911"/>
                    </a:ext>
                  </a:extLst>
                </a:gridCol>
                <a:gridCol w="4161632">
                  <a:extLst>
                    <a:ext uri="{9D8B030D-6E8A-4147-A177-3AD203B41FA5}">
                      <a16:colId xmlns:a16="http://schemas.microsoft.com/office/drawing/2014/main" val="304686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Strategy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3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Adversion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preexisting</a:t>
                      </a:r>
                      <a:r>
                        <a:rPr lang="it-IT" dirty="0"/>
                        <a:t> competitors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Accurate </a:t>
                      </a:r>
                      <a:r>
                        <a:rPr lang="it-IT" dirty="0" err="1"/>
                        <a:t>legal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issues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analysis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316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Public stakeholders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Accurate </a:t>
                      </a:r>
                      <a:r>
                        <a:rPr lang="it-IT" dirty="0" err="1"/>
                        <a:t>legal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issues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analysis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4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Dismission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exhaust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batteries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broken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pieces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Special </a:t>
                      </a:r>
                      <a:r>
                        <a:rPr lang="it-IT" dirty="0" err="1"/>
                        <a:t>contract</a:t>
                      </a:r>
                      <a:r>
                        <a:rPr lang="it-IT" dirty="0"/>
                        <a:t> for </a:t>
                      </a:r>
                      <a:r>
                        <a:rPr lang="it-IT" dirty="0" err="1"/>
                        <a:t>dismission</a:t>
                      </a:r>
                      <a:r>
                        <a:rPr lang="it-IT" dirty="0"/>
                        <a:t> in </a:t>
                      </a:r>
                      <a:r>
                        <a:rPr lang="it-IT" dirty="0" err="1"/>
                        <a:t>stocks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388155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r>
                        <a:rPr lang="it-IT" dirty="0" err="1"/>
                        <a:t>Possible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delays</a:t>
                      </a:r>
                      <a:r>
                        <a:rPr lang="it-IT" dirty="0"/>
                        <a:t> of the </a:t>
                      </a:r>
                      <a:r>
                        <a:rPr lang="it-IT" dirty="0" err="1"/>
                        <a:t>project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development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Flexible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incremental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deadlines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985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r>
                        <a:rPr lang="it-IT" dirty="0" err="1"/>
                        <a:t>Possible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problems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during</a:t>
                      </a:r>
                      <a:r>
                        <a:rPr lang="it-IT" dirty="0"/>
                        <a:t> the design of </a:t>
                      </a:r>
                      <a:r>
                        <a:rPr lang="it-IT" dirty="0" err="1"/>
                        <a:t>interaction</a:t>
                      </a:r>
                      <a:r>
                        <a:rPr lang="it-IT" dirty="0"/>
                        <a:t> with </a:t>
                      </a:r>
                      <a:r>
                        <a:rPr lang="it-IT" dirty="0" err="1"/>
                        <a:t>external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elements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Object </a:t>
                      </a:r>
                      <a:r>
                        <a:rPr lang="it-IT" dirty="0" err="1"/>
                        <a:t>oriented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development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25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Outline</a:t>
            </a:r>
            <a:endParaRPr lang="it-IT" dirty="0"/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73081"/>
              </p:ext>
            </p:extLst>
          </p:nvPr>
        </p:nvGraphicFramePr>
        <p:xfrm>
          <a:off x="0" y="1333500"/>
          <a:ext cx="9144000" cy="479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0628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668" y="1198418"/>
            <a:ext cx="6216495" cy="4927243"/>
          </a:xfrm>
        </p:spPr>
      </p:pic>
    </p:spTree>
    <p:extLst>
      <p:ext uri="{BB962C8B-B14F-4D97-AF65-F5344CB8AC3E}">
        <p14:creationId xmlns:p14="http://schemas.microsoft.com/office/powerpoint/2010/main" val="351831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PowerEnJoy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PowerEnJoy is a car sharing service that exclusively employs electric cars.</a:t>
            </a:r>
          </a:p>
          <a:p>
            <a:pPr algn="ctr"/>
            <a:endParaRPr lang="en-US" dirty="0"/>
          </a:p>
          <a:p>
            <a:pPr algn="ctr"/>
            <a:r>
              <a:rPr lang="it-IT" dirty="0"/>
              <a:t>The </a:t>
            </a:r>
            <a:r>
              <a:rPr lang="en-US" dirty="0"/>
              <a:t>company is in need of a system that allows users to find the locations of available cars located in the geographical areas they choose to explore.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2402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Patterns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Client</a:t>
            </a:r>
            <a:r>
              <a:rPr lang="it-IT" b="1" dirty="0"/>
              <a:t>/</a:t>
            </a:r>
            <a:r>
              <a:rPr lang="en-US" b="1" dirty="0"/>
              <a:t>Server</a:t>
            </a:r>
            <a:r>
              <a:rPr lang="it-IT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Robustness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Reliability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Security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Performance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Scalability (horizontal)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Recovery from disasters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Maintainability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Portability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52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Patterns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Publisher/Subscriber</a:t>
            </a:r>
            <a:endParaRPr lang="it-IT" dirty="0"/>
          </a:p>
          <a:p>
            <a:pPr lvl="1">
              <a:lnSpc>
                <a:spcPct val="120000"/>
              </a:lnSpc>
            </a:pPr>
            <a:r>
              <a:rPr lang="it-IT" dirty="0"/>
              <a:t>Broadcast </a:t>
            </a:r>
            <a:r>
              <a:rPr lang="it-IT" dirty="0" err="1"/>
              <a:t>dispatch</a:t>
            </a:r>
            <a:r>
              <a:rPr lang="it-IT" dirty="0"/>
              <a:t> of </a:t>
            </a:r>
            <a:r>
              <a:rPr lang="it-IT" dirty="0" err="1"/>
              <a:t>notifications</a:t>
            </a:r>
            <a:r>
              <a:rPr lang="it-IT" dirty="0"/>
              <a:t> to </a:t>
            </a:r>
            <a:r>
              <a:rPr lang="it-IT" dirty="0" err="1"/>
              <a:t>operators</a:t>
            </a:r>
            <a:endParaRPr lang="it-IT" dirty="0"/>
          </a:p>
          <a:p>
            <a:pPr lvl="1">
              <a:lnSpc>
                <a:spcPct val="120000"/>
              </a:lnSpc>
            </a:pPr>
            <a:r>
              <a:rPr lang="it-IT" dirty="0"/>
              <a:t>Notification </a:t>
            </a:r>
            <a:r>
              <a:rPr lang="it-IT" dirty="0" err="1"/>
              <a:t>dispatcher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publisher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it-IT" dirty="0" err="1"/>
              <a:t>Operators</a:t>
            </a:r>
            <a:r>
              <a:rPr lang="it-IT" dirty="0"/>
              <a:t> </a:t>
            </a:r>
            <a:r>
              <a:rPr lang="it-IT" dirty="0" err="1"/>
              <a:t>subscribed</a:t>
            </a:r>
            <a:r>
              <a:rPr lang="it-IT" dirty="0"/>
              <a:t> to the </a:t>
            </a:r>
            <a:r>
              <a:rPr lang="it-IT" dirty="0" err="1"/>
              <a:t>publisher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en-US" dirty="0"/>
              <a:t> the login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120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Component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75354"/>
            <a:ext cx="9144000" cy="4674818"/>
          </a:xfrm>
        </p:spPr>
      </p:pic>
    </p:spTree>
    <p:extLst>
      <p:ext uri="{BB962C8B-B14F-4D97-AF65-F5344CB8AC3E}">
        <p14:creationId xmlns:p14="http://schemas.microsoft.com/office/powerpoint/2010/main" val="275456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Deployment View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3825" y="1485900"/>
            <a:ext cx="7270433" cy="4276725"/>
          </a:xfrm>
        </p:spPr>
      </p:pic>
    </p:spTree>
    <p:extLst>
      <p:ext uri="{BB962C8B-B14F-4D97-AF65-F5344CB8AC3E}">
        <p14:creationId xmlns:p14="http://schemas.microsoft.com/office/powerpoint/2010/main" val="297999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Mockups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7062" y="1498549"/>
            <a:ext cx="3421756" cy="42577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1" y="1498549"/>
            <a:ext cx="5588861" cy="3526095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8046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Outline</a:t>
            </a:r>
            <a:endParaRPr lang="it-IT" dirty="0"/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212068"/>
              </p:ext>
            </p:extLst>
          </p:nvPr>
        </p:nvGraphicFramePr>
        <p:xfrm>
          <a:off x="0" y="1333500"/>
          <a:ext cx="9144000" cy="479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0791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/>
              <a:t>Test </a:t>
            </a:r>
            <a:r>
              <a:rPr lang="it-IT" dirty="0" err="1"/>
              <a:t>Strategy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186835"/>
              </p:ext>
            </p:extLst>
          </p:nvPr>
        </p:nvGraphicFramePr>
        <p:xfrm>
          <a:off x="417410" y="1400175"/>
          <a:ext cx="832326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9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Dependencies</a:t>
            </a:r>
            <a:r>
              <a:rPr lang="it-IT" dirty="0"/>
              <a:t> Management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0346" y="1409700"/>
            <a:ext cx="4437392" cy="4525963"/>
          </a:xfrm>
        </p:spPr>
      </p:pic>
    </p:spTree>
    <p:extLst>
      <p:ext uri="{BB962C8B-B14F-4D97-AF65-F5344CB8AC3E}">
        <p14:creationId xmlns:p14="http://schemas.microsoft.com/office/powerpoint/2010/main" val="1153240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 err="1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RASDver1.1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DDver1.1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ITPD</a:t>
            </a: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PP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further references refer to the complete documents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40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sz="4400" dirty="0">
                <a:solidFill>
                  <a:schemeClr val="accent1"/>
                </a:solidFill>
              </a:rPr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59929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Outline</a:t>
            </a:r>
            <a:endParaRPr lang="it-IT" dirty="0"/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404612"/>
              </p:ext>
            </p:extLst>
          </p:nvPr>
        </p:nvGraphicFramePr>
        <p:xfrm>
          <a:off x="0" y="1333500"/>
          <a:ext cx="9144000" cy="479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99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Outline</a:t>
            </a:r>
            <a:endParaRPr lang="it-IT" dirty="0"/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82075"/>
              </p:ext>
            </p:extLst>
          </p:nvPr>
        </p:nvGraphicFramePr>
        <p:xfrm>
          <a:off x="0" y="1333500"/>
          <a:ext cx="9144000" cy="479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1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Goals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[G1] </a:t>
            </a:r>
            <a:r>
              <a:rPr lang="en-US" dirty="0"/>
              <a:t>Whenever a user needs to rent a car, he can do it for a fixated price.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[G2] </a:t>
            </a:r>
            <a:r>
              <a:rPr lang="en-US" dirty="0"/>
              <a:t>Whenever a user wants to use a car, nobody else can use that car at the same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[G3]</a:t>
            </a:r>
            <a:r>
              <a:rPr lang="en-US" dirty="0"/>
              <a:t> Let users and and reach cars.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[G4]</a:t>
            </a:r>
            <a:r>
              <a:rPr lang="en-US" dirty="0"/>
              <a:t> Let drivers find and reach safe parking areas and </a:t>
            </a:r>
            <a:r>
              <a:rPr lang="en-US" noProof="1"/>
              <a:t>locations</a:t>
            </a:r>
            <a:r>
              <a:rPr lang="en-US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[G5]</a:t>
            </a:r>
            <a:r>
              <a:rPr lang="en-US" dirty="0"/>
              <a:t> Encourage the sharing of a single car.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[G6]</a:t>
            </a:r>
            <a:r>
              <a:rPr lang="en-US" dirty="0"/>
              <a:t> Keep cars battery at a level such that they can be used for the greatest possible amount of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[G7] </a:t>
            </a:r>
            <a:r>
              <a:rPr lang="en-US" dirty="0"/>
              <a:t>Keep</a:t>
            </a:r>
            <a:r>
              <a:rPr lang="it-IT" dirty="0"/>
              <a:t> </a:t>
            </a:r>
            <a:r>
              <a:rPr lang="en-US" noProof="1"/>
              <a:t>cars</a:t>
            </a:r>
            <a:r>
              <a:rPr lang="it-IT" dirty="0"/>
              <a:t> </a:t>
            </a:r>
            <a:r>
              <a:rPr lang="en-US" dirty="0"/>
              <a:t>always</a:t>
            </a:r>
            <a:r>
              <a:rPr lang="it-IT" dirty="0"/>
              <a:t> </a:t>
            </a:r>
            <a:r>
              <a:rPr lang="en-US" dirty="0"/>
              <a:t>well</a:t>
            </a:r>
            <a:r>
              <a:rPr lang="it-IT" dirty="0"/>
              <a:t> </a:t>
            </a:r>
            <a:r>
              <a:rPr lang="en-US" dirty="0"/>
              <a:t>distributed</a:t>
            </a:r>
            <a:r>
              <a:rPr lang="it-IT" dirty="0"/>
              <a:t> on the </a:t>
            </a:r>
            <a:r>
              <a:rPr lang="en-US" dirty="0"/>
              <a:t>territory</a:t>
            </a:r>
            <a:r>
              <a:rPr lang="it-IT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[G8] </a:t>
            </a:r>
            <a:r>
              <a:rPr lang="en-US" dirty="0"/>
              <a:t>Make</a:t>
            </a:r>
            <a:r>
              <a:rPr lang="it-IT" dirty="0"/>
              <a:t> </a:t>
            </a:r>
            <a:r>
              <a:rPr lang="en-US" dirty="0"/>
              <a:t>sure</a:t>
            </a:r>
            <a:r>
              <a:rPr lang="it-IT" dirty="0"/>
              <a:t> </a:t>
            </a:r>
            <a:r>
              <a:rPr lang="en-US" dirty="0"/>
              <a:t>that</a:t>
            </a:r>
            <a:r>
              <a:rPr lang="it-IT" dirty="0"/>
              <a:t> </a:t>
            </a:r>
            <a:r>
              <a:rPr lang="en-US" dirty="0"/>
              <a:t>most</a:t>
            </a:r>
            <a:r>
              <a:rPr lang="it-IT" dirty="0"/>
              <a:t> of the </a:t>
            </a:r>
            <a:r>
              <a:rPr lang="en-US" dirty="0"/>
              <a:t>cars</a:t>
            </a:r>
            <a:r>
              <a:rPr lang="it-IT" dirty="0"/>
              <a:t> are ready to be </a:t>
            </a:r>
            <a:r>
              <a:rPr lang="en-US" dirty="0"/>
              <a:t>used</a:t>
            </a:r>
            <a:r>
              <a:rPr lang="it-IT" dirty="0"/>
              <a:t> and in a </a:t>
            </a:r>
            <a:r>
              <a:rPr lang="en-US" dirty="0"/>
              <a:t>good</a:t>
            </a:r>
            <a:r>
              <a:rPr lang="it-IT" dirty="0"/>
              <a:t> </a:t>
            </a:r>
            <a:r>
              <a:rPr lang="en-US" dirty="0"/>
              <a:t>condition</a:t>
            </a:r>
            <a:r>
              <a:rPr lang="it-IT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[G9] </a:t>
            </a:r>
            <a:r>
              <a:rPr lang="en-US" dirty="0"/>
              <a:t>Identify</a:t>
            </a:r>
            <a:r>
              <a:rPr lang="it-IT" dirty="0"/>
              <a:t> </a:t>
            </a:r>
            <a:r>
              <a:rPr lang="en-US" dirty="0"/>
              <a:t>who</a:t>
            </a:r>
            <a:r>
              <a:rPr lang="it-IT" dirty="0"/>
              <a:t> the driver is for security </a:t>
            </a:r>
            <a:r>
              <a:rPr lang="en-US" dirty="0"/>
              <a:t>purposes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68131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Proposed System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473200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Mobile App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All functionalities implemented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Availability for Android, iOS, Windows Phone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Web Site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Account management functionalities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Cars and parking areas displayer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Availability for the most common browser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Interaction with sensors installed on the cars</a:t>
            </a:r>
          </a:p>
        </p:txBody>
      </p:sp>
    </p:spTree>
    <p:extLst>
      <p:ext uri="{BB962C8B-B14F-4D97-AF65-F5344CB8AC3E}">
        <p14:creationId xmlns:p14="http://schemas.microsoft.com/office/powerpoint/2010/main" val="42107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en-US" dirty="0"/>
              <a:t>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Guest</a:t>
            </a:r>
            <a:r>
              <a:rPr lang="en-US" dirty="0"/>
              <a:t>: visitor person who can access a limited number of the </a:t>
            </a:r>
            <a:r>
              <a:rPr lang="en-US" dirty="0" err="1"/>
              <a:t>PowerEnJoy’s</a:t>
            </a:r>
            <a:r>
              <a:rPr lang="en-US" dirty="0"/>
              <a:t> features.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User</a:t>
            </a:r>
            <a:r>
              <a:rPr lang="en-US" dirty="0"/>
              <a:t>: a person who has registered and therefore has provided his personal and payment information.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Driver</a:t>
            </a:r>
            <a:r>
              <a:rPr lang="en-US" dirty="0"/>
              <a:t>: a user who has made a reservation for a car and now is driving it.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Operator</a:t>
            </a:r>
            <a:r>
              <a:rPr lang="en-US" dirty="0"/>
              <a:t>: a person who takes care of cars’ maintenance and picks up various kinds issues when they happened.</a:t>
            </a:r>
          </a:p>
        </p:txBody>
      </p:sp>
    </p:spTree>
    <p:extLst>
      <p:ext uri="{BB962C8B-B14F-4D97-AF65-F5344CB8AC3E}">
        <p14:creationId xmlns:p14="http://schemas.microsoft.com/office/powerpoint/2010/main" val="27655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Typical</a:t>
            </a:r>
            <a:r>
              <a:rPr lang="it-IT" dirty="0"/>
              <a:t> Scenario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r>
              <a:rPr lang="en-US" dirty="0"/>
              <a:t>Juan wants to get to a museum with his friends using </a:t>
            </a:r>
            <a:r>
              <a:rPr lang="en-US" dirty="0" err="1"/>
              <a:t>PowerEnJoy</a:t>
            </a:r>
            <a:r>
              <a:rPr lang="en-US" dirty="0"/>
              <a:t>, so he searches for a car using the mobile application.</a:t>
            </a:r>
          </a:p>
          <a:p>
            <a:r>
              <a:rPr lang="en-US" dirty="0"/>
              <a:t>Juan reserves a car and uses the “navigate to the car" functionality to get to the chosen location.</a:t>
            </a:r>
          </a:p>
          <a:p>
            <a:r>
              <a:rPr lang="en-US" dirty="0"/>
              <a:t>When he and his friends are nearby the car, he uses the “unlock doors" button to open the car doors, then they board together.</a:t>
            </a:r>
          </a:p>
          <a:p>
            <a:r>
              <a:rPr lang="en-US" dirty="0"/>
              <a:t>Juan is asked to insert the password, then </a:t>
            </a:r>
            <a:r>
              <a:rPr lang="en-US" dirty="0">
                <a:highlight>
                  <a:srgbClr val="FFFF00"/>
                </a:highlight>
              </a:rPr>
              <a:t>he ignites the engine and starts his ride.</a:t>
            </a:r>
          </a:p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soon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en-US" dirty="0"/>
              <a:t>Juan arrives to the museum, he parks into a safe parking area. So they get off the car and the doors lock.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34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Use Case: start ride (1)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098272"/>
              </p:ext>
            </p:extLst>
          </p:nvPr>
        </p:nvGraphicFramePr>
        <p:xfrm>
          <a:off x="457200" y="1549400"/>
          <a:ext cx="8323264" cy="4211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598687409"/>
                    </a:ext>
                  </a:extLst>
                </a:gridCol>
                <a:gridCol w="6278564">
                  <a:extLst>
                    <a:ext uri="{9D8B030D-6E8A-4147-A177-3AD203B41FA5}">
                      <a16:colId xmlns:a16="http://schemas.microsoft.com/office/drawing/2014/main" val="3647540984"/>
                    </a:ext>
                  </a:extLst>
                </a:gridCol>
              </a:tblGrid>
              <a:tr h="433624">
                <a:tc>
                  <a:txBody>
                    <a:bodyPr/>
                    <a:lstStyle/>
                    <a:p>
                      <a:r>
                        <a:rPr lang="en-US" sz="16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00261"/>
                  </a:ext>
                </a:extLst>
              </a:tr>
              <a:tr h="433624">
                <a:tc>
                  <a:txBody>
                    <a:bodyPr/>
                    <a:lstStyle/>
                    <a:p>
                      <a:r>
                        <a:rPr lang="en-US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[G1] [G9]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23772"/>
                  </a:ext>
                </a:extLst>
              </a:tr>
              <a:tr h="433624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Precondition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user has an active reservation for a car.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3642"/>
                  </a:ext>
                </a:extLst>
              </a:tr>
              <a:tr h="1556628">
                <a:tc>
                  <a:txBody>
                    <a:bodyPr/>
                    <a:lstStyle/>
                    <a:p>
                      <a:r>
                        <a:rPr lang="it-IT" sz="1600" u="none" strike="noStrike" kern="1200" baseline="0" dirty="0" err="1"/>
                        <a:t>Event</a:t>
                      </a:r>
                      <a:r>
                        <a:rPr lang="it-IT" sz="1600" u="none" strike="noStrike" kern="1200" baseline="0" dirty="0"/>
                        <a:t> Flow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 The user launches the car doors unlock command.</a:t>
                      </a:r>
                    </a:p>
                    <a:p>
                      <a:r>
                        <a:rPr lang="en-US" sz="1600" dirty="0"/>
                        <a:t>2. PowerEnJoy detects the user's position using the GPS.</a:t>
                      </a:r>
                    </a:p>
                    <a:p>
                      <a:r>
                        <a:rPr lang="en-US" sz="1600" dirty="0"/>
                        <a:t>3. PowerEnJoy unlocks car doors.</a:t>
                      </a:r>
                    </a:p>
                    <a:p>
                      <a:r>
                        <a:rPr lang="en-US" sz="1600" dirty="0"/>
                        <a:t>4. The user enters his password through the car's screen.</a:t>
                      </a:r>
                    </a:p>
                    <a:p>
                      <a:r>
                        <a:rPr lang="en-US" sz="1600" dirty="0"/>
                        <a:t>5. PowerEnJoy recognizes the user.</a:t>
                      </a:r>
                    </a:p>
                    <a:p>
                      <a:r>
                        <a:rPr lang="en-US" sz="1600" dirty="0"/>
                        <a:t>6. The user ignites the engine for the first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18145"/>
                  </a:ext>
                </a:extLst>
              </a:tr>
              <a:tr h="1354332">
                <a:tc>
                  <a:txBody>
                    <a:bodyPr/>
                    <a:lstStyle/>
                    <a:p>
                      <a:r>
                        <a:rPr lang="it-IT" sz="1600" dirty="0"/>
                        <a:t>Post-</a:t>
                      </a:r>
                      <a:r>
                        <a:rPr lang="it-IT" sz="1600" baseline="0" dirty="0" err="1"/>
                        <a:t>Condition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/>
                        <a:t>The ride starts.</a:t>
                      </a:r>
                    </a:p>
                    <a:p>
                      <a:r>
                        <a:rPr lang="en-US" sz="1600" u="none" strike="noStrike" kern="1200" baseline="0" dirty="0"/>
                        <a:t>The user becomes a driver.</a:t>
                      </a:r>
                    </a:p>
                    <a:p>
                      <a:r>
                        <a:rPr lang="en-US" sz="1600" u="none" strike="noStrike" kern="1200" baseline="0" dirty="0"/>
                        <a:t>Start counting expenses for a given amount of money per</a:t>
                      </a:r>
                    </a:p>
                    <a:p>
                      <a:r>
                        <a:rPr lang="en-US" sz="1600" u="none" strike="noStrike" kern="1200" baseline="0" dirty="0"/>
                        <a:t>minute.</a:t>
                      </a:r>
                    </a:p>
                    <a:p>
                      <a:r>
                        <a:rPr lang="en-US" sz="1600" u="none" strike="noStrike" kern="1200" baseline="0" dirty="0"/>
                        <a:t>The driver can drive the car.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68609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992</TotalTime>
  <Words>1386</Words>
  <Application>Microsoft Office PowerPoint</Application>
  <PresentationFormat>Presentazione su schermo (4:3)</PresentationFormat>
  <Paragraphs>310</Paragraphs>
  <Slides>29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Wingdings</vt:lpstr>
      <vt:lpstr>POLI</vt:lpstr>
      <vt:lpstr>Titolo presentazione sottotitolo</vt:lpstr>
      <vt:lpstr> PowerEnJoy</vt:lpstr>
      <vt:lpstr> Outline</vt:lpstr>
      <vt:lpstr> Outline</vt:lpstr>
      <vt:lpstr> Goals</vt:lpstr>
      <vt:lpstr> Proposed System</vt:lpstr>
      <vt:lpstr> Actors</vt:lpstr>
      <vt:lpstr> A Typical Scenario</vt:lpstr>
      <vt:lpstr> Use Case: start ride (1)</vt:lpstr>
      <vt:lpstr> Use Case: start ride (2)</vt:lpstr>
      <vt:lpstr> Use Case Diagram: start ride</vt:lpstr>
      <vt:lpstr> Alloy Modeling: start ride</vt:lpstr>
      <vt:lpstr> Outline</vt:lpstr>
      <vt:lpstr> Function Points Analysis</vt:lpstr>
      <vt:lpstr> COCOMO II Analysis</vt:lpstr>
      <vt:lpstr> Project Milestones</vt:lpstr>
      <vt:lpstr> Risk Management</vt:lpstr>
      <vt:lpstr> Outline</vt:lpstr>
      <vt:lpstr> Architecture Overview</vt:lpstr>
      <vt:lpstr> Architecture Patterns (1)</vt:lpstr>
      <vt:lpstr> Architecture Patterns (2)</vt:lpstr>
      <vt:lpstr> Component View</vt:lpstr>
      <vt:lpstr> Deployment View</vt:lpstr>
      <vt:lpstr> Mockups</vt:lpstr>
      <vt:lpstr> Outline</vt:lpstr>
      <vt:lpstr> Test Strategy</vt:lpstr>
      <vt:lpstr> Dependencies Management</vt:lpstr>
      <vt:lpstr> References</vt:lpstr>
      <vt:lpstr>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Mirco Manzoni</cp:lastModifiedBy>
  <cp:revision>123</cp:revision>
  <dcterms:created xsi:type="dcterms:W3CDTF">2015-05-26T12:27:57Z</dcterms:created>
  <dcterms:modified xsi:type="dcterms:W3CDTF">2017-02-21T11:12:42Z</dcterms:modified>
</cp:coreProperties>
</file>